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57" r:id="rId3"/>
    <p:sldId id="264" r:id="rId4"/>
    <p:sldId id="271" r:id="rId5"/>
    <p:sldId id="272" r:id="rId6"/>
    <p:sldId id="275" r:id="rId7"/>
    <p:sldId id="282" r:id="rId8"/>
    <p:sldId id="266" r:id="rId9"/>
    <p:sldId id="270" r:id="rId10"/>
    <p:sldId id="273" r:id="rId11"/>
    <p:sldId id="277" r:id="rId12"/>
    <p:sldId id="278" r:id="rId13"/>
    <p:sldId id="267" r:id="rId14"/>
    <p:sldId id="279" r:id="rId15"/>
    <p:sldId id="268" r:id="rId16"/>
    <p:sldId id="280" r:id="rId17"/>
    <p:sldId id="269" r:id="rId18"/>
    <p:sldId id="274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46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F2D1-F50B-4BFB-ADBA-46D70AE2486E}" type="datetimeFigureOut">
              <a:rPr lang="en-US" smtClean="0"/>
              <a:t>06/03/2017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9E49-4C64-41EB-B641-A8F077263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459CB39-3822-4BE6-A9F0-3154073B0263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829A-0BF1-45FD-AE37-77BB5A262769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bai%20ca%20di%20hoc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16" y="1008"/>
            <a:chExt cx="9936" cy="15684"/>
          </a:xfrm>
        </p:grpSpPr>
        <p:sp>
          <p:nvSpPr>
            <p:cNvPr id="4119" name="Rectangle 5"/>
            <p:cNvSpPr>
              <a:spLocks noChangeArrowheads="1"/>
            </p:cNvSpPr>
            <p:nvPr/>
          </p:nvSpPr>
          <p:spPr bwMode="auto">
            <a:xfrm>
              <a:off x="1295" y="16402"/>
              <a:ext cx="17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20" name="Freeform 6"/>
            <p:cNvSpPr>
              <a:spLocks/>
            </p:cNvSpPr>
            <p:nvPr/>
          </p:nvSpPr>
          <p:spPr bwMode="auto">
            <a:xfrm>
              <a:off x="10369" y="1872"/>
              <a:ext cx="371" cy="12638"/>
            </a:xfrm>
            <a:custGeom>
              <a:avLst/>
              <a:gdLst>
                <a:gd name="T0" fmla="*/ 372 w 372"/>
                <a:gd name="T1" fmla="*/ 12652 h 12398"/>
                <a:gd name="T2" fmla="*/ 312 w 372"/>
                <a:gd name="T3" fmla="*/ 12970 h 12398"/>
                <a:gd name="T4" fmla="*/ 192 w 372"/>
                <a:gd name="T5" fmla="*/ 13129 h 12398"/>
                <a:gd name="T6" fmla="*/ 48 w 372"/>
                <a:gd name="T7" fmla="*/ 13023 h 12398"/>
                <a:gd name="T8" fmla="*/ 0 w 372"/>
                <a:gd name="T9" fmla="*/ 12715 h 12398"/>
                <a:gd name="T10" fmla="*/ 48 w 372"/>
                <a:gd name="T11" fmla="*/ 12515 h 12398"/>
                <a:gd name="T12" fmla="*/ 132 w 372"/>
                <a:gd name="T13" fmla="*/ 12409 h 12398"/>
                <a:gd name="T14" fmla="*/ 228 w 372"/>
                <a:gd name="T15" fmla="*/ 12493 h 12398"/>
                <a:gd name="T16" fmla="*/ 264 w 372"/>
                <a:gd name="T17" fmla="*/ 12652 h 12398"/>
                <a:gd name="T18" fmla="*/ 240 w 372"/>
                <a:gd name="T19" fmla="*/ 12821 h 12398"/>
                <a:gd name="T20" fmla="*/ 168 w 372"/>
                <a:gd name="T21" fmla="*/ 12886 h 12398"/>
                <a:gd name="T22" fmla="*/ 120 w 372"/>
                <a:gd name="T23" fmla="*/ 12843 h 12398"/>
                <a:gd name="T24" fmla="*/ 96 w 372"/>
                <a:gd name="T25" fmla="*/ 12737 h 12398"/>
                <a:gd name="T26" fmla="*/ 144 w 372"/>
                <a:gd name="T27" fmla="*/ 12610 h 12398"/>
                <a:gd name="T28" fmla="*/ 156 w 372"/>
                <a:gd name="T29" fmla="*/ 12674 h 12398"/>
                <a:gd name="T30" fmla="*/ 156 w 372"/>
                <a:gd name="T31" fmla="*/ 12780 h 12398"/>
                <a:gd name="T32" fmla="*/ 192 w 372"/>
                <a:gd name="T33" fmla="*/ 12780 h 12398"/>
                <a:gd name="T34" fmla="*/ 216 w 372"/>
                <a:gd name="T35" fmla="*/ 12652 h 12398"/>
                <a:gd name="T36" fmla="*/ 144 w 372"/>
                <a:gd name="T37" fmla="*/ 12515 h 12398"/>
                <a:gd name="T38" fmla="*/ 60 w 372"/>
                <a:gd name="T39" fmla="*/ 12589 h 12398"/>
                <a:gd name="T40" fmla="*/ 48 w 372"/>
                <a:gd name="T41" fmla="*/ 12780 h 12398"/>
                <a:gd name="T42" fmla="*/ 84 w 372"/>
                <a:gd name="T43" fmla="*/ 12949 h 12398"/>
                <a:gd name="T44" fmla="*/ 168 w 372"/>
                <a:gd name="T45" fmla="*/ 13023 h 12398"/>
                <a:gd name="T46" fmla="*/ 276 w 372"/>
                <a:gd name="T47" fmla="*/ 12906 h 12398"/>
                <a:gd name="T48" fmla="*/ 324 w 372"/>
                <a:gd name="T49" fmla="*/ 12515 h 12398"/>
                <a:gd name="T50" fmla="*/ 312 w 372"/>
                <a:gd name="T51" fmla="*/ 391 h 12398"/>
                <a:gd name="T52" fmla="*/ 228 w 372"/>
                <a:gd name="T53" fmla="*/ 139 h 12398"/>
                <a:gd name="T54" fmla="*/ 120 w 372"/>
                <a:gd name="T55" fmla="*/ 116 h 12398"/>
                <a:gd name="T56" fmla="*/ 48 w 372"/>
                <a:gd name="T57" fmla="*/ 265 h 12398"/>
                <a:gd name="T58" fmla="*/ 48 w 372"/>
                <a:gd name="T59" fmla="*/ 455 h 12398"/>
                <a:gd name="T60" fmla="*/ 96 w 372"/>
                <a:gd name="T61" fmla="*/ 593 h 12398"/>
                <a:gd name="T62" fmla="*/ 192 w 372"/>
                <a:gd name="T63" fmla="*/ 572 h 12398"/>
                <a:gd name="T64" fmla="*/ 216 w 372"/>
                <a:gd name="T65" fmla="*/ 391 h 12398"/>
                <a:gd name="T66" fmla="*/ 168 w 372"/>
                <a:gd name="T67" fmla="*/ 349 h 12398"/>
                <a:gd name="T68" fmla="*/ 132 w 372"/>
                <a:gd name="T69" fmla="*/ 434 h 12398"/>
                <a:gd name="T70" fmla="*/ 168 w 372"/>
                <a:gd name="T71" fmla="*/ 497 h 12398"/>
                <a:gd name="T72" fmla="*/ 108 w 372"/>
                <a:gd name="T73" fmla="*/ 477 h 12398"/>
                <a:gd name="T74" fmla="*/ 96 w 372"/>
                <a:gd name="T75" fmla="*/ 349 h 12398"/>
                <a:gd name="T76" fmla="*/ 132 w 372"/>
                <a:gd name="T77" fmla="*/ 265 h 12398"/>
                <a:gd name="T78" fmla="*/ 216 w 372"/>
                <a:gd name="T79" fmla="*/ 265 h 12398"/>
                <a:gd name="T80" fmla="*/ 264 w 372"/>
                <a:gd name="T81" fmla="*/ 391 h 12398"/>
                <a:gd name="T82" fmla="*/ 240 w 372"/>
                <a:gd name="T83" fmla="*/ 572 h 12398"/>
                <a:gd name="T84" fmla="*/ 192 w 372"/>
                <a:gd name="T85" fmla="*/ 699 h 12398"/>
                <a:gd name="T86" fmla="*/ 84 w 372"/>
                <a:gd name="T87" fmla="*/ 699 h 12398"/>
                <a:gd name="T88" fmla="*/ 12 w 372"/>
                <a:gd name="T89" fmla="*/ 540 h 12398"/>
                <a:gd name="T90" fmla="*/ 12 w 372"/>
                <a:gd name="T91" fmla="*/ 244 h 12398"/>
                <a:gd name="T92" fmla="*/ 120 w 372"/>
                <a:gd name="T93" fmla="*/ 20 h 12398"/>
                <a:gd name="T94" fmla="*/ 252 w 372"/>
                <a:gd name="T95" fmla="*/ 43 h 12398"/>
                <a:gd name="T96" fmla="*/ 348 w 372"/>
                <a:gd name="T97" fmla="*/ 349 h 12398"/>
                <a:gd name="T98" fmla="*/ 372 w 372"/>
                <a:gd name="T99" fmla="*/ 636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1" name="Rectangle 7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2" name="Freeform 8"/>
            <p:cNvSpPr>
              <a:spLocks/>
            </p:cNvSpPr>
            <p:nvPr/>
          </p:nvSpPr>
          <p:spPr bwMode="auto">
            <a:xfrm>
              <a:off x="9965" y="1324"/>
              <a:ext cx="571" cy="1242"/>
            </a:xfrm>
            <a:custGeom>
              <a:avLst/>
              <a:gdLst>
                <a:gd name="T0" fmla="*/ 132 w 589"/>
                <a:gd name="T1" fmla="*/ 351 h 1190"/>
                <a:gd name="T2" fmla="*/ 153 w 589"/>
                <a:gd name="T3" fmla="*/ 374 h 1190"/>
                <a:gd name="T4" fmla="*/ 143 w 589"/>
                <a:gd name="T5" fmla="*/ 442 h 1190"/>
                <a:gd name="T6" fmla="*/ 132 w 589"/>
                <a:gd name="T7" fmla="*/ 510 h 1190"/>
                <a:gd name="T8" fmla="*/ 132 w 589"/>
                <a:gd name="T9" fmla="*/ 625 h 1190"/>
                <a:gd name="T10" fmla="*/ 132 w 589"/>
                <a:gd name="T11" fmla="*/ 748 h 1190"/>
                <a:gd name="T12" fmla="*/ 177 w 589"/>
                <a:gd name="T13" fmla="*/ 907 h 1190"/>
                <a:gd name="T14" fmla="*/ 232 w 589"/>
                <a:gd name="T15" fmla="*/ 998 h 1190"/>
                <a:gd name="T16" fmla="*/ 286 w 589"/>
                <a:gd name="T17" fmla="*/ 1021 h 1190"/>
                <a:gd name="T18" fmla="*/ 331 w 589"/>
                <a:gd name="T19" fmla="*/ 998 h 1190"/>
                <a:gd name="T20" fmla="*/ 375 w 589"/>
                <a:gd name="T21" fmla="*/ 907 h 1190"/>
                <a:gd name="T22" fmla="*/ 452 w 589"/>
                <a:gd name="T23" fmla="*/ 668 h 1190"/>
                <a:gd name="T24" fmla="*/ 462 w 589"/>
                <a:gd name="T25" fmla="*/ 533 h 1190"/>
                <a:gd name="T26" fmla="*/ 462 w 589"/>
                <a:gd name="T27" fmla="*/ 465 h 1190"/>
                <a:gd name="T28" fmla="*/ 452 w 589"/>
                <a:gd name="T29" fmla="*/ 397 h 1190"/>
                <a:gd name="T30" fmla="*/ 441 w 589"/>
                <a:gd name="T31" fmla="*/ 328 h 1190"/>
                <a:gd name="T32" fmla="*/ 452 w 589"/>
                <a:gd name="T33" fmla="*/ 284 h 1190"/>
                <a:gd name="T34" fmla="*/ 462 w 589"/>
                <a:gd name="T35" fmla="*/ 181 h 1190"/>
                <a:gd name="T36" fmla="*/ 485 w 589"/>
                <a:gd name="T37" fmla="*/ 91 h 1190"/>
                <a:gd name="T38" fmla="*/ 495 w 589"/>
                <a:gd name="T39" fmla="*/ 46 h 1190"/>
                <a:gd name="T40" fmla="*/ 495 w 589"/>
                <a:gd name="T41" fmla="*/ 0 h 1190"/>
                <a:gd name="T42" fmla="*/ 507 w 589"/>
                <a:gd name="T43" fmla="*/ 23 h 1190"/>
                <a:gd name="T44" fmla="*/ 528 w 589"/>
                <a:gd name="T45" fmla="*/ 136 h 1190"/>
                <a:gd name="T46" fmla="*/ 539 w 589"/>
                <a:gd name="T47" fmla="*/ 261 h 1190"/>
                <a:gd name="T48" fmla="*/ 539 w 589"/>
                <a:gd name="T49" fmla="*/ 397 h 1190"/>
                <a:gd name="T50" fmla="*/ 528 w 589"/>
                <a:gd name="T51" fmla="*/ 533 h 1190"/>
                <a:gd name="T52" fmla="*/ 474 w 589"/>
                <a:gd name="T53" fmla="*/ 771 h 1190"/>
                <a:gd name="T54" fmla="*/ 408 w 589"/>
                <a:gd name="T55" fmla="*/ 998 h 1190"/>
                <a:gd name="T56" fmla="*/ 353 w 589"/>
                <a:gd name="T57" fmla="*/ 1158 h 1190"/>
                <a:gd name="T58" fmla="*/ 298 w 589"/>
                <a:gd name="T59" fmla="*/ 1237 h 1190"/>
                <a:gd name="T60" fmla="*/ 243 w 589"/>
                <a:gd name="T61" fmla="*/ 1304 h 1190"/>
                <a:gd name="T62" fmla="*/ 199 w 589"/>
                <a:gd name="T63" fmla="*/ 1349 h 1190"/>
                <a:gd name="T64" fmla="*/ 153 w 589"/>
                <a:gd name="T65" fmla="*/ 1349 h 1190"/>
                <a:gd name="T66" fmla="*/ 111 w 589"/>
                <a:gd name="T67" fmla="*/ 1304 h 1190"/>
                <a:gd name="T68" fmla="*/ 45 w 589"/>
                <a:gd name="T69" fmla="*/ 1191 h 1190"/>
                <a:gd name="T70" fmla="*/ 12 w 589"/>
                <a:gd name="T71" fmla="*/ 1089 h 1190"/>
                <a:gd name="T72" fmla="*/ 0 w 589"/>
                <a:gd name="T73" fmla="*/ 953 h 1190"/>
                <a:gd name="T74" fmla="*/ 0 w 589"/>
                <a:gd name="T75" fmla="*/ 817 h 1190"/>
                <a:gd name="T76" fmla="*/ 12 w 589"/>
                <a:gd name="T77" fmla="*/ 691 h 1190"/>
                <a:gd name="T78" fmla="*/ 33 w 589"/>
                <a:gd name="T79" fmla="*/ 556 h 1190"/>
                <a:gd name="T80" fmla="*/ 66 w 589"/>
                <a:gd name="T81" fmla="*/ 465 h 1190"/>
                <a:gd name="T82" fmla="*/ 99 w 589"/>
                <a:gd name="T83" fmla="*/ 397 h 1190"/>
                <a:gd name="T84" fmla="*/ 132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3" name="Freeform 9"/>
            <p:cNvSpPr>
              <a:spLocks/>
            </p:cNvSpPr>
            <p:nvPr/>
          </p:nvSpPr>
          <p:spPr bwMode="auto">
            <a:xfrm>
              <a:off x="10315" y="1542"/>
              <a:ext cx="524" cy="1325"/>
            </a:xfrm>
            <a:custGeom>
              <a:avLst/>
              <a:gdLst>
                <a:gd name="T0" fmla="*/ 362 w 540"/>
                <a:gd name="T1" fmla="*/ 1067 h 1270"/>
                <a:gd name="T2" fmla="*/ 362 w 540"/>
                <a:gd name="T3" fmla="*/ 1022 h 1270"/>
                <a:gd name="T4" fmla="*/ 340 w 540"/>
                <a:gd name="T5" fmla="*/ 1067 h 1270"/>
                <a:gd name="T6" fmla="*/ 318 w 540"/>
                <a:gd name="T7" fmla="*/ 1090 h 1270"/>
                <a:gd name="T8" fmla="*/ 274 w 540"/>
                <a:gd name="T9" fmla="*/ 1112 h 1270"/>
                <a:gd name="T10" fmla="*/ 219 w 540"/>
                <a:gd name="T11" fmla="*/ 1090 h 1270"/>
                <a:gd name="T12" fmla="*/ 165 w 540"/>
                <a:gd name="T13" fmla="*/ 977 h 1270"/>
                <a:gd name="T14" fmla="*/ 132 w 540"/>
                <a:gd name="T15" fmla="*/ 829 h 1270"/>
                <a:gd name="T16" fmla="*/ 120 w 540"/>
                <a:gd name="T17" fmla="*/ 693 h 1270"/>
                <a:gd name="T18" fmla="*/ 132 w 540"/>
                <a:gd name="T19" fmla="*/ 533 h 1270"/>
                <a:gd name="T20" fmla="*/ 165 w 540"/>
                <a:gd name="T21" fmla="*/ 420 h 1270"/>
                <a:gd name="T22" fmla="*/ 252 w 540"/>
                <a:gd name="T23" fmla="*/ 227 h 1270"/>
                <a:gd name="T24" fmla="*/ 307 w 540"/>
                <a:gd name="T25" fmla="*/ 182 h 1270"/>
                <a:gd name="T26" fmla="*/ 329 w 540"/>
                <a:gd name="T27" fmla="*/ 204 h 1270"/>
                <a:gd name="T28" fmla="*/ 351 w 540"/>
                <a:gd name="T29" fmla="*/ 250 h 1270"/>
                <a:gd name="T30" fmla="*/ 373 w 540"/>
                <a:gd name="T31" fmla="*/ 272 h 1270"/>
                <a:gd name="T32" fmla="*/ 395 w 540"/>
                <a:gd name="T33" fmla="*/ 227 h 1270"/>
                <a:gd name="T34" fmla="*/ 428 w 540"/>
                <a:gd name="T35" fmla="*/ 182 h 1270"/>
                <a:gd name="T36" fmla="*/ 461 w 540"/>
                <a:gd name="T37" fmla="*/ 136 h 1270"/>
                <a:gd name="T38" fmla="*/ 482 w 540"/>
                <a:gd name="T39" fmla="*/ 114 h 1270"/>
                <a:gd name="T40" fmla="*/ 493 w 540"/>
                <a:gd name="T41" fmla="*/ 114 h 1270"/>
                <a:gd name="T42" fmla="*/ 493 w 540"/>
                <a:gd name="T43" fmla="*/ 91 h 1270"/>
                <a:gd name="T44" fmla="*/ 449 w 540"/>
                <a:gd name="T45" fmla="*/ 23 h 1270"/>
                <a:gd name="T46" fmla="*/ 406 w 540"/>
                <a:gd name="T47" fmla="*/ 0 h 1270"/>
                <a:gd name="T48" fmla="*/ 362 w 540"/>
                <a:gd name="T49" fmla="*/ 0 h 1270"/>
                <a:gd name="T50" fmla="*/ 307 w 540"/>
                <a:gd name="T51" fmla="*/ 23 h 1270"/>
                <a:gd name="T52" fmla="*/ 208 w 540"/>
                <a:gd name="T53" fmla="*/ 159 h 1270"/>
                <a:gd name="T54" fmla="*/ 132 w 540"/>
                <a:gd name="T55" fmla="*/ 341 h 1270"/>
                <a:gd name="T56" fmla="*/ 78 w 540"/>
                <a:gd name="T57" fmla="*/ 510 h 1270"/>
                <a:gd name="T58" fmla="*/ 33 w 540"/>
                <a:gd name="T59" fmla="*/ 648 h 1270"/>
                <a:gd name="T60" fmla="*/ 12 w 540"/>
                <a:gd name="T61" fmla="*/ 806 h 1270"/>
                <a:gd name="T62" fmla="*/ 0 w 540"/>
                <a:gd name="T63" fmla="*/ 909 h 1270"/>
                <a:gd name="T64" fmla="*/ 0 w 540"/>
                <a:gd name="T65" fmla="*/ 1045 h 1270"/>
                <a:gd name="T66" fmla="*/ 12 w 540"/>
                <a:gd name="T67" fmla="*/ 1158 h 1270"/>
                <a:gd name="T68" fmla="*/ 66 w 540"/>
                <a:gd name="T69" fmla="*/ 1340 h 1270"/>
                <a:gd name="T70" fmla="*/ 99 w 540"/>
                <a:gd name="T71" fmla="*/ 1397 h 1270"/>
                <a:gd name="T72" fmla="*/ 143 w 540"/>
                <a:gd name="T73" fmla="*/ 1442 h 1270"/>
                <a:gd name="T74" fmla="*/ 198 w 540"/>
                <a:gd name="T75" fmla="*/ 1442 h 1270"/>
                <a:gd name="T76" fmla="*/ 252 w 540"/>
                <a:gd name="T77" fmla="*/ 1397 h 1270"/>
                <a:gd name="T78" fmla="*/ 296 w 540"/>
                <a:gd name="T79" fmla="*/ 1352 h 1270"/>
                <a:gd name="T80" fmla="*/ 329 w 540"/>
                <a:gd name="T81" fmla="*/ 1294 h 1270"/>
                <a:gd name="T82" fmla="*/ 362 w 540"/>
                <a:gd name="T83" fmla="*/ 1181 h 1270"/>
                <a:gd name="T84" fmla="*/ 362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4" name="Freeform 10"/>
            <p:cNvSpPr>
              <a:spLocks/>
            </p:cNvSpPr>
            <p:nvPr/>
          </p:nvSpPr>
          <p:spPr bwMode="auto">
            <a:xfrm>
              <a:off x="9989" y="1324"/>
              <a:ext cx="814" cy="1888"/>
            </a:xfrm>
            <a:custGeom>
              <a:avLst/>
              <a:gdLst>
                <a:gd name="T0" fmla="*/ 754 w 841"/>
                <a:gd name="T1" fmla="*/ 0 h 1810"/>
                <a:gd name="T2" fmla="*/ 766 w 841"/>
                <a:gd name="T3" fmla="*/ 114 h 1810"/>
                <a:gd name="T4" fmla="*/ 744 w 841"/>
                <a:gd name="T5" fmla="*/ 284 h 1810"/>
                <a:gd name="T6" fmla="*/ 733 w 841"/>
                <a:gd name="T7" fmla="*/ 421 h 1810"/>
                <a:gd name="T8" fmla="*/ 754 w 841"/>
                <a:gd name="T9" fmla="*/ 534 h 1810"/>
                <a:gd name="T10" fmla="*/ 744 w 841"/>
                <a:gd name="T11" fmla="*/ 556 h 1810"/>
                <a:gd name="T12" fmla="*/ 733 w 841"/>
                <a:gd name="T13" fmla="*/ 579 h 1810"/>
                <a:gd name="T14" fmla="*/ 721 w 841"/>
                <a:gd name="T15" fmla="*/ 556 h 1810"/>
                <a:gd name="T16" fmla="*/ 689 w 841"/>
                <a:gd name="T17" fmla="*/ 579 h 1810"/>
                <a:gd name="T18" fmla="*/ 602 w 841"/>
                <a:gd name="T19" fmla="*/ 659 h 1810"/>
                <a:gd name="T20" fmla="*/ 503 w 841"/>
                <a:gd name="T21" fmla="*/ 796 h 1810"/>
                <a:gd name="T22" fmla="*/ 405 w 841"/>
                <a:gd name="T23" fmla="*/ 1000 h 1810"/>
                <a:gd name="T24" fmla="*/ 361 w 841"/>
                <a:gd name="T25" fmla="*/ 1171 h 1810"/>
                <a:gd name="T26" fmla="*/ 307 w 841"/>
                <a:gd name="T27" fmla="*/ 1376 h 1810"/>
                <a:gd name="T28" fmla="*/ 274 w 841"/>
                <a:gd name="T29" fmla="*/ 1615 h 1810"/>
                <a:gd name="T30" fmla="*/ 274 w 841"/>
                <a:gd name="T31" fmla="*/ 1750 h 1810"/>
                <a:gd name="T32" fmla="*/ 285 w 841"/>
                <a:gd name="T33" fmla="*/ 1865 h 1810"/>
                <a:gd name="T34" fmla="*/ 285 w 841"/>
                <a:gd name="T35" fmla="*/ 1932 h 1810"/>
                <a:gd name="T36" fmla="*/ 285 w 841"/>
                <a:gd name="T37" fmla="*/ 1955 h 1810"/>
                <a:gd name="T38" fmla="*/ 252 w 841"/>
                <a:gd name="T39" fmla="*/ 1978 h 1810"/>
                <a:gd name="T40" fmla="*/ 198 w 841"/>
                <a:gd name="T41" fmla="*/ 1955 h 1810"/>
                <a:gd name="T42" fmla="*/ 175 w 841"/>
                <a:gd name="T43" fmla="*/ 1955 h 1810"/>
                <a:gd name="T44" fmla="*/ 109 w 841"/>
                <a:gd name="T45" fmla="*/ 2001 h 1810"/>
                <a:gd name="T46" fmla="*/ 21 w 841"/>
                <a:gd name="T47" fmla="*/ 2035 h 1810"/>
                <a:gd name="T48" fmla="*/ 12 w 841"/>
                <a:gd name="T49" fmla="*/ 2057 h 1810"/>
                <a:gd name="T50" fmla="*/ 0 w 841"/>
                <a:gd name="T51" fmla="*/ 2057 h 1810"/>
                <a:gd name="T52" fmla="*/ 0 w 841"/>
                <a:gd name="T53" fmla="*/ 2035 h 1810"/>
                <a:gd name="T54" fmla="*/ 0 w 841"/>
                <a:gd name="T55" fmla="*/ 1978 h 1810"/>
                <a:gd name="T56" fmla="*/ 21 w 841"/>
                <a:gd name="T57" fmla="*/ 1750 h 1810"/>
                <a:gd name="T58" fmla="*/ 45 w 841"/>
                <a:gd name="T59" fmla="*/ 1592 h 1810"/>
                <a:gd name="T60" fmla="*/ 45 w 841"/>
                <a:gd name="T61" fmla="*/ 1534 h 1810"/>
                <a:gd name="T62" fmla="*/ 21 w 841"/>
                <a:gd name="T63" fmla="*/ 1376 h 1810"/>
                <a:gd name="T64" fmla="*/ 33 w 841"/>
                <a:gd name="T65" fmla="*/ 1262 h 1810"/>
                <a:gd name="T66" fmla="*/ 45 w 841"/>
                <a:gd name="T67" fmla="*/ 1262 h 1810"/>
                <a:gd name="T68" fmla="*/ 66 w 841"/>
                <a:gd name="T69" fmla="*/ 1284 h 1810"/>
                <a:gd name="T70" fmla="*/ 109 w 841"/>
                <a:gd name="T71" fmla="*/ 1307 h 1810"/>
                <a:gd name="T72" fmla="*/ 165 w 841"/>
                <a:gd name="T73" fmla="*/ 1307 h 1810"/>
                <a:gd name="T74" fmla="*/ 241 w 841"/>
                <a:gd name="T75" fmla="*/ 1217 h 1810"/>
                <a:gd name="T76" fmla="*/ 329 w 841"/>
                <a:gd name="T77" fmla="*/ 1079 h 1810"/>
                <a:gd name="T78" fmla="*/ 394 w 841"/>
                <a:gd name="T79" fmla="*/ 932 h 1810"/>
                <a:gd name="T80" fmla="*/ 459 w 841"/>
                <a:gd name="T81" fmla="*/ 682 h 1810"/>
                <a:gd name="T82" fmla="*/ 515 w 841"/>
                <a:gd name="T83" fmla="*/ 421 h 1810"/>
                <a:gd name="T84" fmla="*/ 547 w 841"/>
                <a:gd name="T85" fmla="*/ 171 h 1810"/>
                <a:gd name="T86" fmla="*/ 547 w 841"/>
                <a:gd name="T87" fmla="*/ 114 h 1810"/>
                <a:gd name="T88" fmla="*/ 547 w 841"/>
                <a:gd name="T89" fmla="*/ 69 h 1810"/>
                <a:gd name="T90" fmla="*/ 547 w 841"/>
                <a:gd name="T91" fmla="*/ 23 h 1810"/>
                <a:gd name="T92" fmla="*/ 569 w 841"/>
                <a:gd name="T93" fmla="*/ 23 h 1810"/>
                <a:gd name="T94" fmla="*/ 602 w 841"/>
                <a:gd name="T95" fmla="*/ 69 h 1810"/>
                <a:gd name="T96" fmla="*/ 656 w 841"/>
                <a:gd name="T97" fmla="*/ 46 h 1810"/>
                <a:gd name="T98" fmla="*/ 711 w 841"/>
                <a:gd name="T99" fmla="*/ 0 h 1810"/>
                <a:gd name="T100" fmla="*/ 754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5" name="Freeform 11"/>
            <p:cNvSpPr>
              <a:spLocks/>
            </p:cNvSpPr>
            <p:nvPr/>
          </p:nvSpPr>
          <p:spPr bwMode="auto">
            <a:xfrm>
              <a:off x="1847" y="1324"/>
              <a:ext cx="571" cy="1242"/>
            </a:xfrm>
            <a:custGeom>
              <a:avLst/>
              <a:gdLst>
                <a:gd name="T0" fmla="*/ 397 w 589"/>
                <a:gd name="T1" fmla="*/ 351 h 1190"/>
                <a:gd name="T2" fmla="*/ 386 w 589"/>
                <a:gd name="T3" fmla="*/ 374 h 1190"/>
                <a:gd name="T4" fmla="*/ 397 w 589"/>
                <a:gd name="T5" fmla="*/ 442 h 1190"/>
                <a:gd name="T6" fmla="*/ 408 w 589"/>
                <a:gd name="T7" fmla="*/ 510 h 1190"/>
                <a:gd name="T8" fmla="*/ 419 w 589"/>
                <a:gd name="T9" fmla="*/ 625 h 1190"/>
                <a:gd name="T10" fmla="*/ 408 w 589"/>
                <a:gd name="T11" fmla="*/ 748 h 1190"/>
                <a:gd name="T12" fmla="*/ 364 w 589"/>
                <a:gd name="T13" fmla="*/ 907 h 1190"/>
                <a:gd name="T14" fmla="*/ 308 w 589"/>
                <a:gd name="T15" fmla="*/ 998 h 1190"/>
                <a:gd name="T16" fmla="*/ 252 w 589"/>
                <a:gd name="T17" fmla="*/ 1021 h 1190"/>
                <a:gd name="T18" fmla="*/ 198 w 589"/>
                <a:gd name="T19" fmla="*/ 998 h 1190"/>
                <a:gd name="T20" fmla="*/ 153 w 589"/>
                <a:gd name="T21" fmla="*/ 907 h 1190"/>
                <a:gd name="T22" fmla="*/ 87 w 589"/>
                <a:gd name="T23" fmla="*/ 668 h 1190"/>
                <a:gd name="T24" fmla="*/ 66 w 589"/>
                <a:gd name="T25" fmla="*/ 533 h 1190"/>
                <a:gd name="T26" fmla="*/ 78 w 589"/>
                <a:gd name="T27" fmla="*/ 465 h 1190"/>
                <a:gd name="T28" fmla="*/ 87 w 589"/>
                <a:gd name="T29" fmla="*/ 397 h 1190"/>
                <a:gd name="T30" fmla="*/ 99 w 589"/>
                <a:gd name="T31" fmla="*/ 328 h 1190"/>
                <a:gd name="T32" fmla="*/ 87 w 589"/>
                <a:gd name="T33" fmla="*/ 284 h 1190"/>
                <a:gd name="T34" fmla="*/ 66 w 589"/>
                <a:gd name="T35" fmla="*/ 181 h 1190"/>
                <a:gd name="T36" fmla="*/ 54 w 589"/>
                <a:gd name="T37" fmla="*/ 91 h 1190"/>
                <a:gd name="T38" fmla="*/ 45 w 589"/>
                <a:gd name="T39" fmla="*/ 46 h 1190"/>
                <a:gd name="T40" fmla="*/ 45 w 589"/>
                <a:gd name="T41" fmla="*/ 0 h 1190"/>
                <a:gd name="T42" fmla="*/ 33 w 589"/>
                <a:gd name="T43" fmla="*/ 23 h 1190"/>
                <a:gd name="T44" fmla="*/ 12 w 589"/>
                <a:gd name="T45" fmla="*/ 136 h 1190"/>
                <a:gd name="T46" fmla="*/ 0 w 589"/>
                <a:gd name="T47" fmla="*/ 261 h 1190"/>
                <a:gd name="T48" fmla="*/ 0 w 589"/>
                <a:gd name="T49" fmla="*/ 397 h 1190"/>
                <a:gd name="T50" fmla="*/ 12 w 589"/>
                <a:gd name="T51" fmla="*/ 533 h 1190"/>
                <a:gd name="T52" fmla="*/ 54 w 589"/>
                <a:gd name="T53" fmla="*/ 771 h 1190"/>
                <a:gd name="T54" fmla="*/ 120 w 589"/>
                <a:gd name="T55" fmla="*/ 998 h 1190"/>
                <a:gd name="T56" fmla="*/ 186 w 589"/>
                <a:gd name="T57" fmla="*/ 1158 h 1190"/>
                <a:gd name="T58" fmla="*/ 242 w 589"/>
                <a:gd name="T59" fmla="*/ 1237 h 1190"/>
                <a:gd name="T60" fmla="*/ 297 w 589"/>
                <a:gd name="T61" fmla="*/ 1304 h 1190"/>
                <a:gd name="T62" fmla="*/ 341 w 589"/>
                <a:gd name="T63" fmla="*/ 1349 h 1190"/>
                <a:gd name="T64" fmla="*/ 397 w 589"/>
                <a:gd name="T65" fmla="*/ 1349 h 1190"/>
                <a:gd name="T66" fmla="*/ 429 w 589"/>
                <a:gd name="T67" fmla="*/ 1304 h 1190"/>
                <a:gd name="T68" fmla="*/ 495 w 589"/>
                <a:gd name="T69" fmla="*/ 1191 h 1190"/>
                <a:gd name="T70" fmla="*/ 528 w 589"/>
                <a:gd name="T71" fmla="*/ 1089 h 1190"/>
                <a:gd name="T72" fmla="*/ 539 w 589"/>
                <a:gd name="T73" fmla="*/ 953 h 1190"/>
                <a:gd name="T74" fmla="*/ 539 w 589"/>
                <a:gd name="T75" fmla="*/ 817 h 1190"/>
                <a:gd name="T76" fmla="*/ 528 w 589"/>
                <a:gd name="T77" fmla="*/ 691 h 1190"/>
                <a:gd name="T78" fmla="*/ 507 w 589"/>
                <a:gd name="T79" fmla="*/ 556 h 1190"/>
                <a:gd name="T80" fmla="*/ 474 w 589"/>
                <a:gd name="T81" fmla="*/ 465 h 1190"/>
                <a:gd name="T82" fmla="*/ 441 w 589"/>
                <a:gd name="T83" fmla="*/ 397 h 1190"/>
                <a:gd name="T84" fmla="*/ 397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6" name="Freeform 12"/>
            <p:cNvSpPr>
              <a:spLocks/>
            </p:cNvSpPr>
            <p:nvPr/>
          </p:nvSpPr>
          <p:spPr bwMode="auto">
            <a:xfrm>
              <a:off x="1545" y="1542"/>
              <a:ext cx="523" cy="1325"/>
            </a:xfrm>
            <a:custGeom>
              <a:avLst/>
              <a:gdLst>
                <a:gd name="T0" fmla="*/ 120 w 540"/>
                <a:gd name="T1" fmla="*/ 1067 h 1270"/>
                <a:gd name="T2" fmla="*/ 132 w 540"/>
                <a:gd name="T3" fmla="*/ 1022 h 1270"/>
                <a:gd name="T4" fmla="*/ 153 w 540"/>
                <a:gd name="T5" fmla="*/ 1067 h 1270"/>
                <a:gd name="T6" fmla="*/ 175 w 540"/>
                <a:gd name="T7" fmla="*/ 1090 h 1270"/>
                <a:gd name="T8" fmla="*/ 219 w 540"/>
                <a:gd name="T9" fmla="*/ 1112 h 1270"/>
                <a:gd name="T10" fmla="*/ 274 w 540"/>
                <a:gd name="T11" fmla="*/ 1090 h 1270"/>
                <a:gd name="T12" fmla="*/ 329 w 540"/>
                <a:gd name="T13" fmla="*/ 977 h 1270"/>
                <a:gd name="T14" fmla="*/ 362 w 540"/>
                <a:gd name="T15" fmla="*/ 829 h 1270"/>
                <a:gd name="T16" fmla="*/ 373 w 540"/>
                <a:gd name="T17" fmla="*/ 693 h 1270"/>
                <a:gd name="T18" fmla="*/ 362 w 540"/>
                <a:gd name="T19" fmla="*/ 533 h 1270"/>
                <a:gd name="T20" fmla="*/ 329 w 540"/>
                <a:gd name="T21" fmla="*/ 420 h 1270"/>
                <a:gd name="T22" fmla="*/ 241 w 540"/>
                <a:gd name="T23" fmla="*/ 227 h 1270"/>
                <a:gd name="T24" fmla="*/ 186 w 540"/>
                <a:gd name="T25" fmla="*/ 182 h 1270"/>
                <a:gd name="T26" fmla="*/ 165 w 540"/>
                <a:gd name="T27" fmla="*/ 204 h 1270"/>
                <a:gd name="T28" fmla="*/ 143 w 540"/>
                <a:gd name="T29" fmla="*/ 250 h 1270"/>
                <a:gd name="T30" fmla="*/ 110 w 540"/>
                <a:gd name="T31" fmla="*/ 272 h 1270"/>
                <a:gd name="T32" fmla="*/ 99 w 540"/>
                <a:gd name="T33" fmla="*/ 227 h 1270"/>
                <a:gd name="T34" fmla="*/ 66 w 540"/>
                <a:gd name="T35" fmla="*/ 182 h 1270"/>
                <a:gd name="T36" fmla="*/ 21 w 540"/>
                <a:gd name="T37" fmla="*/ 136 h 1270"/>
                <a:gd name="T38" fmla="*/ 12 w 540"/>
                <a:gd name="T39" fmla="*/ 114 h 1270"/>
                <a:gd name="T40" fmla="*/ 0 w 540"/>
                <a:gd name="T41" fmla="*/ 114 h 1270"/>
                <a:gd name="T42" fmla="*/ 12 w 540"/>
                <a:gd name="T43" fmla="*/ 91 h 1270"/>
                <a:gd name="T44" fmla="*/ 45 w 540"/>
                <a:gd name="T45" fmla="*/ 23 h 1270"/>
                <a:gd name="T46" fmla="*/ 87 w 540"/>
                <a:gd name="T47" fmla="*/ 0 h 1270"/>
                <a:gd name="T48" fmla="*/ 143 w 540"/>
                <a:gd name="T49" fmla="*/ 0 h 1270"/>
                <a:gd name="T50" fmla="*/ 186 w 540"/>
                <a:gd name="T51" fmla="*/ 23 h 1270"/>
                <a:gd name="T52" fmla="*/ 274 w 540"/>
                <a:gd name="T53" fmla="*/ 159 h 1270"/>
                <a:gd name="T54" fmla="*/ 362 w 540"/>
                <a:gd name="T55" fmla="*/ 341 h 1270"/>
                <a:gd name="T56" fmla="*/ 416 w 540"/>
                <a:gd name="T57" fmla="*/ 510 h 1270"/>
                <a:gd name="T58" fmla="*/ 449 w 540"/>
                <a:gd name="T59" fmla="*/ 648 h 1270"/>
                <a:gd name="T60" fmla="*/ 472 w 540"/>
                <a:gd name="T61" fmla="*/ 806 h 1270"/>
                <a:gd name="T62" fmla="*/ 493 w 540"/>
                <a:gd name="T63" fmla="*/ 909 h 1270"/>
                <a:gd name="T64" fmla="*/ 493 w 540"/>
                <a:gd name="T65" fmla="*/ 1045 h 1270"/>
                <a:gd name="T66" fmla="*/ 472 w 540"/>
                <a:gd name="T67" fmla="*/ 1158 h 1270"/>
                <a:gd name="T68" fmla="*/ 439 w 540"/>
                <a:gd name="T69" fmla="*/ 1340 h 1270"/>
                <a:gd name="T70" fmla="*/ 395 w 540"/>
                <a:gd name="T71" fmla="*/ 1397 h 1270"/>
                <a:gd name="T72" fmla="*/ 340 w 540"/>
                <a:gd name="T73" fmla="*/ 1442 h 1270"/>
                <a:gd name="T74" fmla="*/ 296 w 540"/>
                <a:gd name="T75" fmla="*/ 1442 h 1270"/>
                <a:gd name="T76" fmla="*/ 241 w 540"/>
                <a:gd name="T77" fmla="*/ 1397 h 1270"/>
                <a:gd name="T78" fmla="*/ 198 w 540"/>
                <a:gd name="T79" fmla="*/ 1352 h 1270"/>
                <a:gd name="T80" fmla="*/ 165 w 540"/>
                <a:gd name="T81" fmla="*/ 1294 h 1270"/>
                <a:gd name="T82" fmla="*/ 143 w 540"/>
                <a:gd name="T83" fmla="*/ 1181 h 1270"/>
                <a:gd name="T84" fmla="*/ 120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7" name="Freeform 13"/>
            <p:cNvSpPr>
              <a:spLocks/>
            </p:cNvSpPr>
            <p:nvPr/>
          </p:nvSpPr>
          <p:spPr bwMode="auto">
            <a:xfrm>
              <a:off x="1590" y="1324"/>
              <a:ext cx="816" cy="1888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14 h 1810"/>
                <a:gd name="T4" fmla="*/ 12 w 841"/>
                <a:gd name="T5" fmla="*/ 284 h 1810"/>
                <a:gd name="T6" fmla="*/ 21 w 841"/>
                <a:gd name="T7" fmla="*/ 421 h 1810"/>
                <a:gd name="T8" fmla="*/ 0 w 841"/>
                <a:gd name="T9" fmla="*/ 534 h 1810"/>
                <a:gd name="T10" fmla="*/ 0 w 841"/>
                <a:gd name="T11" fmla="*/ 556 h 1810"/>
                <a:gd name="T12" fmla="*/ 21 w 841"/>
                <a:gd name="T13" fmla="*/ 579 h 1810"/>
                <a:gd name="T14" fmla="*/ 33 w 841"/>
                <a:gd name="T15" fmla="*/ 556 h 1810"/>
                <a:gd name="T16" fmla="*/ 66 w 841"/>
                <a:gd name="T17" fmla="*/ 579 h 1810"/>
                <a:gd name="T18" fmla="*/ 153 w 841"/>
                <a:gd name="T19" fmla="*/ 659 h 1810"/>
                <a:gd name="T20" fmla="*/ 252 w 841"/>
                <a:gd name="T21" fmla="*/ 796 h 1810"/>
                <a:gd name="T22" fmla="*/ 340 w 841"/>
                <a:gd name="T23" fmla="*/ 1000 h 1810"/>
                <a:gd name="T24" fmla="*/ 395 w 841"/>
                <a:gd name="T25" fmla="*/ 1171 h 1810"/>
                <a:gd name="T26" fmla="*/ 449 w 841"/>
                <a:gd name="T27" fmla="*/ 1376 h 1810"/>
                <a:gd name="T28" fmla="*/ 482 w 841"/>
                <a:gd name="T29" fmla="*/ 1615 h 1810"/>
                <a:gd name="T30" fmla="*/ 482 w 841"/>
                <a:gd name="T31" fmla="*/ 1750 h 1810"/>
                <a:gd name="T32" fmla="*/ 472 w 841"/>
                <a:gd name="T33" fmla="*/ 1865 h 1810"/>
                <a:gd name="T34" fmla="*/ 460 w 841"/>
                <a:gd name="T35" fmla="*/ 1932 h 1810"/>
                <a:gd name="T36" fmla="*/ 460 w 841"/>
                <a:gd name="T37" fmla="*/ 1955 h 1810"/>
                <a:gd name="T38" fmla="*/ 505 w 841"/>
                <a:gd name="T39" fmla="*/ 1978 h 1810"/>
                <a:gd name="T40" fmla="*/ 559 w 841"/>
                <a:gd name="T41" fmla="*/ 1955 h 1810"/>
                <a:gd name="T42" fmla="*/ 592 w 841"/>
                <a:gd name="T43" fmla="*/ 1955 h 1810"/>
                <a:gd name="T44" fmla="*/ 648 w 841"/>
                <a:gd name="T45" fmla="*/ 2001 h 1810"/>
                <a:gd name="T46" fmla="*/ 735 w 841"/>
                <a:gd name="T47" fmla="*/ 2035 h 1810"/>
                <a:gd name="T48" fmla="*/ 757 w 841"/>
                <a:gd name="T49" fmla="*/ 2057 h 1810"/>
                <a:gd name="T50" fmla="*/ 768 w 841"/>
                <a:gd name="T51" fmla="*/ 2057 h 1810"/>
                <a:gd name="T52" fmla="*/ 768 w 841"/>
                <a:gd name="T53" fmla="*/ 2035 h 1810"/>
                <a:gd name="T54" fmla="*/ 757 w 841"/>
                <a:gd name="T55" fmla="*/ 1978 h 1810"/>
                <a:gd name="T56" fmla="*/ 735 w 841"/>
                <a:gd name="T57" fmla="*/ 1750 h 1810"/>
                <a:gd name="T58" fmla="*/ 724 w 841"/>
                <a:gd name="T59" fmla="*/ 1592 h 1810"/>
                <a:gd name="T60" fmla="*/ 724 w 841"/>
                <a:gd name="T61" fmla="*/ 1534 h 1810"/>
                <a:gd name="T62" fmla="*/ 735 w 841"/>
                <a:gd name="T63" fmla="*/ 1376 h 1810"/>
                <a:gd name="T64" fmla="*/ 724 w 841"/>
                <a:gd name="T65" fmla="*/ 1262 h 1810"/>
                <a:gd name="T66" fmla="*/ 713 w 841"/>
                <a:gd name="T67" fmla="*/ 1262 h 1810"/>
                <a:gd name="T68" fmla="*/ 691 w 841"/>
                <a:gd name="T69" fmla="*/ 1284 h 1810"/>
                <a:gd name="T70" fmla="*/ 636 w 841"/>
                <a:gd name="T71" fmla="*/ 1307 h 1810"/>
                <a:gd name="T72" fmla="*/ 592 w 841"/>
                <a:gd name="T73" fmla="*/ 1307 h 1810"/>
                <a:gd name="T74" fmla="*/ 505 w 841"/>
                <a:gd name="T75" fmla="*/ 1217 h 1810"/>
                <a:gd name="T76" fmla="*/ 428 w 841"/>
                <a:gd name="T77" fmla="*/ 1079 h 1810"/>
                <a:gd name="T78" fmla="*/ 362 w 841"/>
                <a:gd name="T79" fmla="*/ 932 h 1810"/>
                <a:gd name="T80" fmla="*/ 296 w 841"/>
                <a:gd name="T81" fmla="*/ 682 h 1810"/>
                <a:gd name="T82" fmla="*/ 241 w 841"/>
                <a:gd name="T83" fmla="*/ 421 h 1810"/>
                <a:gd name="T84" fmla="*/ 208 w 841"/>
                <a:gd name="T85" fmla="*/ 171 h 1810"/>
                <a:gd name="T86" fmla="*/ 198 w 841"/>
                <a:gd name="T87" fmla="*/ 114 h 1810"/>
                <a:gd name="T88" fmla="*/ 208 w 841"/>
                <a:gd name="T89" fmla="*/ 69 h 1810"/>
                <a:gd name="T90" fmla="*/ 198 w 841"/>
                <a:gd name="T91" fmla="*/ 23 h 1810"/>
                <a:gd name="T92" fmla="*/ 198 w 841"/>
                <a:gd name="T93" fmla="*/ 23 h 1810"/>
                <a:gd name="T94" fmla="*/ 153 w 841"/>
                <a:gd name="T95" fmla="*/ 69 h 1810"/>
                <a:gd name="T96" fmla="*/ 99 w 841"/>
                <a:gd name="T97" fmla="*/ 46 h 1810"/>
                <a:gd name="T98" fmla="*/ 33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8" name="Freeform 14"/>
            <p:cNvSpPr>
              <a:spLocks/>
            </p:cNvSpPr>
            <p:nvPr/>
          </p:nvSpPr>
          <p:spPr bwMode="auto">
            <a:xfrm>
              <a:off x="9965" y="14492"/>
              <a:ext cx="571" cy="1220"/>
            </a:xfrm>
            <a:custGeom>
              <a:avLst/>
              <a:gdLst>
                <a:gd name="T0" fmla="*/ 132 w 589"/>
                <a:gd name="T1" fmla="*/ 975 h 1170"/>
                <a:gd name="T2" fmla="*/ 153 w 589"/>
                <a:gd name="T3" fmla="*/ 952 h 1170"/>
                <a:gd name="T4" fmla="*/ 143 w 589"/>
                <a:gd name="T5" fmla="*/ 907 h 1170"/>
                <a:gd name="T6" fmla="*/ 132 w 589"/>
                <a:gd name="T7" fmla="*/ 839 h 1170"/>
                <a:gd name="T8" fmla="*/ 132 w 589"/>
                <a:gd name="T9" fmla="*/ 726 h 1170"/>
                <a:gd name="T10" fmla="*/ 132 w 589"/>
                <a:gd name="T11" fmla="*/ 579 h 1170"/>
                <a:gd name="T12" fmla="*/ 177 w 589"/>
                <a:gd name="T13" fmla="*/ 442 h 1170"/>
                <a:gd name="T14" fmla="*/ 232 w 589"/>
                <a:gd name="T15" fmla="*/ 328 h 1170"/>
                <a:gd name="T16" fmla="*/ 286 w 589"/>
                <a:gd name="T17" fmla="*/ 307 h 1170"/>
                <a:gd name="T18" fmla="*/ 331 w 589"/>
                <a:gd name="T19" fmla="*/ 351 h 1170"/>
                <a:gd name="T20" fmla="*/ 375 w 589"/>
                <a:gd name="T21" fmla="*/ 419 h 1170"/>
                <a:gd name="T22" fmla="*/ 452 w 589"/>
                <a:gd name="T23" fmla="*/ 658 h 1170"/>
                <a:gd name="T24" fmla="*/ 462 w 589"/>
                <a:gd name="T25" fmla="*/ 816 h 1170"/>
                <a:gd name="T26" fmla="*/ 462 w 589"/>
                <a:gd name="T27" fmla="*/ 884 h 1170"/>
                <a:gd name="T28" fmla="*/ 452 w 589"/>
                <a:gd name="T29" fmla="*/ 930 h 1170"/>
                <a:gd name="T30" fmla="*/ 441 w 589"/>
                <a:gd name="T31" fmla="*/ 998 h 1170"/>
                <a:gd name="T32" fmla="*/ 452 w 589"/>
                <a:gd name="T33" fmla="*/ 1066 h 1170"/>
                <a:gd name="T34" fmla="*/ 462 w 589"/>
                <a:gd name="T35" fmla="*/ 1145 h 1170"/>
                <a:gd name="T36" fmla="*/ 485 w 589"/>
                <a:gd name="T37" fmla="*/ 1237 h 1170"/>
                <a:gd name="T38" fmla="*/ 495 w 589"/>
                <a:gd name="T39" fmla="*/ 1303 h 1170"/>
                <a:gd name="T40" fmla="*/ 495 w 589"/>
                <a:gd name="T41" fmla="*/ 1326 h 1170"/>
                <a:gd name="T42" fmla="*/ 507 w 589"/>
                <a:gd name="T43" fmla="*/ 1303 h 1170"/>
                <a:gd name="T44" fmla="*/ 528 w 589"/>
                <a:gd name="T45" fmla="*/ 1191 h 1170"/>
                <a:gd name="T46" fmla="*/ 539 w 589"/>
                <a:gd name="T47" fmla="*/ 1077 h 1170"/>
                <a:gd name="T48" fmla="*/ 539 w 589"/>
                <a:gd name="T49" fmla="*/ 952 h 1170"/>
                <a:gd name="T50" fmla="*/ 528 w 589"/>
                <a:gd name="T51" fmla="*/ 816 h 1170"/>
                <a:gd name="T52" fmla="*/ 474 w 589"/>
                <a:gd name="T53" fmla="*/ 556 h 1170"/>
                <a:gd name="T54" fmla="*/ 408 w 589"/>
                <a:gd name="T55" fmla="*/ 328 h 1170"/>
                <a:gd name="T56" fmla="*/ 353 w 589"/>
                <a:gd name="T57" fmla="*/ 193 h 1170"/>
                <a:gd name="T58" fmla="*/ 298 w 589"/>
                <a:gd name="T59" fmla="*/ 91 h 1170"/>
                <a:gd name="T60" fmla="*/ 243 w 589"/>
                <a:gd name="T61" fmla="*/ 23 h 1170"/>
                <a:gd name="T62" fmla="*/ 199 w 589"/>
                <a:gd name="T63" fmla="*/ 0 h 1170"/>
                <a:gd name="T64" fmla="*/ 153 w 589"/>
                <a:gd name="T65" fmla="*/ 0 h 1170"/>
                <a:gd name="T66" fmla="*/ 111 w 589"/>
                <a:gd name="T67" fmla="*/ 23 h 1170"/>
                <a:gd name="T68" fmla="*/ 45 w 589"/>
                <a:gd name="T69" fmla="*/ 148 h 1170"/>
                <a:gd name="T70" fmla="*/ 12 w 589"/>
                <a:gd name="T71" fmla="*/ 261 h 1170"/>
                <a:gd name="T72" fmla="*/ 0 w 589"/>
                <a:gd name="T73" fmla="*/ 374 h 1170"/>
                <a:gd name="T74" fmla="*/ 0 w 589"/>
                <a:gd name="T75" fmla="*/ 533 h 1170"/>
                <a:gd name="T76" fmla="*/ 12 w 589"/>
                <a:gd name="T77" fmla="*/ 658 h 1170"/>
                <a:gd name="T78" fmla="*/ 33 w 589"/>
                <a:gd name="T79" fmla="*/ 771 h 1170"/>
                <a:gd name="T80" fmla="*/ 66 w 589"/>
                <a:gd name="T81" fmla="*/ 884 h 1170"/>
                <a:gd name="T82" fmla="*/ 99 w 589"/>
                <a:gd name="T83" fmla="*/ 952 h 1170"/>
                <a:gd name="T84" fmla="*/ 132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9" name="Freeform 15"/>
            <p:cNvSpPr>
              <a:spLocks/>
            </p:cNvSpPr>
            <p:nvPr/>
          </p:nvSpPr>
          <p:spPr bwMode="auto">
            <a:xfrm>
              <a:off x="10315" y="13679"/>
              <a:ext cx="524" cy="1325"/>
            </a:xfrm>
            <a:custGeom>
              <a:avLst/>
              <a:gdLst>
                <a:gd name="T0" fmla="*/ 362 w 540"/>
                <a:gd name="T1" fmla="*/ 353 h 1270"/>
                <a:gd name="T2" fmla="*/ 362 w 540"/>
                <a:gd name="T3" fmla="*/ 398 h 1270"/>
                <a:gd name="T4" fmla="*/ 340 w 540"/>
                <a:gd name="T5" fmla="*/ 376 h 1270"/>
                <a:gd name="T6" fmla="*/ 318 w 540"/>
                <a:gd name="T7" fmla="*/ 330 h 1270"/>
                <a:gd name="T8" fmla="*/ 274 w 540"/>
                <a:gd name="T9" fmla="*/ 307 h 1270"/>
                <a:gd name="T10" fmla="*/ 219 w 540"/>
                <a:gd name="T11" fmla="*/ 353 h 1270"/>
                <a:gd name="T12" fmla="*/ 165 w 540"/>
                <a:gd name="T13" fmla="*/ 444 h 1270"/>
                <a:gd name="T14" fmla="*/ 132 w 540"/>
                <a:gd name="T15" fmla="*/ 592 h 1270"/>
                <a:gd name="T16" fmla="*/ 120 w 540"/>
                <a:gd name="T17" fmla="*/ 751 h 1270"/>
                <a:gd name="T18" fmla="*/ 132 w 540"/>
                <a:gd name="T19" fmla="*/ 887 h 1270"/>
                <a:gd name="T20" fmla="*/ 165 w 540"/>
                <a:gd name="T21" fmla="*/ 1002 h 1270"/>
                <a:gd name="T22" fmla="*/ 252 w 540"/>
                <a:gd name="T23" fmla="*/ 1194 h 1270"/>
                <a:gd name="T24" fmla="*/ 307 w 540"/>
                <a:gd name="T25" fmla="*/ 1240 h 1270"/>
                <a:gd name="T26" fmla="*/ 329 w 540"/>
                <a:gd name="T27" fmla="*/ 1217 h 1270"/>
                <a:gd name="T28" fmla="*/ 351 w 540"/>
                <a:gd name="T29" fmla="*/ 1194 h 1270"/>
                <a:gd name="T30" fmla="*/ 373 w 540"/>
                <a:gd name="T31" fmla="*/ 1171 h 1270"/>
                <a:gd name="T32" fmla="*/ 395 w 540"/>
                <a:gd name="T33" fmla="*/ 1194 h 1270"/>
                <a:gd name="T34" fmla="*/ 428 w 540"/>
                <a:gd name="T35" fmla="*/ 1240 h 1270"/>
                <a:gd name="T36" fmla="*/ 461 w 540"/>
                <a:gd name="T37" fmla="*/ 1286 h 1270"/>
                <a:gd name="T38" fmla="*/ 482 w 540"/>
                <a:gd name="T39" fmla="*/ 1309 h 1270"/>
                <a:gd name="T40" fmla="*/ 493 w 540"/>
                <a:gd name="T41" fmla="*/ 1309 h 1270"/>
                <a:gd name="T42" fmla="*/ 493 w 540"/>
                <a:gd name="T43" fmla="*/ 1354 h 1270"/>
                <a:gd name="T44" fmla="*/ 449 w 540"/>
                <a:gd name="T45" fmla="*/ 1423 h 1270"/>
                <a:gd name="T46" fmla="*/ 406 w 540"/>
                <a:gd name="T47" fmla="*/ 1445 h 1270"/>
                <a:gd name="T48" fmla="*/ 362 w 540"/>
                <a:gd name="T49" fmla="*/ 1445 h 1270"/>
                <a:gd name="T50" fmla="*/ 307 w 540"/>
                <a:gd name="T51" fmla="*/ 1400 h 1270"/>
                <a:gd name="T52" fmla="*/ 208 w 540"/>
                <a:gd name="T53" fmla="*/ 1263 h 1270"/>
                <a:gd name="T54" fmla="*/ 132 w 540"/>
                <a:gd name="T55" fmla="*/ 1082 h 1270"/>
                <a:gd name="T56" fmla="*/ 78 w 540"/>
                <a:gd name="T57" fmla="*/ 933 h 1270"/>
                <a:gd name="T58" fmla="*/ 33 w 540"/>
                <a:gd name="T59" fmla="*/ 774 h 1270"/>
                <a:gd name="T60" fmla="*/ 12 w 540"/>
                <a:gd name="T61" fmla="*/ 638 h 1270"/>
                <a:gd name="T62" fmla="*/ 0 w 540"/>
                <a:gd name="T63" fmla="*/ 513 h 1270"/>
                <a:gd name="T64" fmla="*/ 0 w 540"/>
                <a:gd name="T65" fmla="*/ 398 h 1270"/>
                <a:gd name="T66" fmla="*/ 12 w 540"/>
                <a:gd name="T67" fmla="*/ 285 h 1270"/>
                <a:gd name="T68" fmla="*/ 66 w 540"/>
                <a:gd name="T69" fmla="*/ 102 h 1270"/>
                <a:gd name="T70" fmla="*/ 99 w 540"/>
                <a:gd name="T71" fmla="*/ 23 h 1270"/>
                <a:gd name="T72" fmla="*/ 143 w 540"/>
                <a:gd name="T73" fmla="*/ 0 h 1270"/>
                <a:gd name="T74" fmla="*/ 198 w 540"/>
                <a:gd name="T75" fmla="*/ 0 h 1270"/>
                <a:gd name="T76" fmla="*/ 252 w 540"/>
                <a:gd name="T77" fmla="*/ 23 h 1270"/>
                <a:gd name="T78" fmla="*/ 296 w 540"/>
                <a:gd name="T79" fmla="*/ 79 h 1270"/>
                <a:gd name="T80" fmla="*/ 329 w 540"/>
                <a:gd name="T81" fmla="*/ 148 h 1270"/>
                <a:gd name="T82" fmla="*/ 362 w 540"/>
                <a:gd name="T83" fmla="*/ 239 h 1270"/>
                <a:gd name="T84" fmla="*/ 362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0" name="Freeform 16"/>
            <p:cNvSpPr>
              <a:spLocks/>
            </p:cNvSpPr>
            <p:nvPr/>
          </p:nvSpPr>
          <p:spPr bwMode="auto">
            <a:xfrm>
              <a:off x="9989" y="13729"/>
              <a:ext cx="814" cy="1899"/>
            </a:xfrm>
            <a:custGeom>
              <a:avLst/>
              <a:gdLst>
                <a:gd name="T0" fmla="*/ 754 w 841"/>
                <a:gd name="T1" fmla="*/ 2048 h 1820"/>
                <a:gd name="T2" fmla="*/ 766 w 841"/>
                <a:gd name="T3" fmla="*/ 1934 h 1820"/>
                <a:gd name="T4" fmla="*/ 744 w 841"/>
                <a:gd name="T5" fmla="*/ 1786 h 1820"/>
                <a:gd name="T6" fmla="*/ 733 w 841"/>
                <a:gd name="T7" fmla="*/ 1650 h 1820"/>
                <a:gd name="T8" fmla="*/ 754 w 841"/>
                <a:gd name="T9" fmla="*/ 1536 h 1820"/>
                <a:gd name="T10" fmla="*/ 744 w 841"/>
                <a:gd name="T11" fmla="*/ 1491 h 1820"/>
                <a:gd name="T12" fmla="*/ 733 w 841"/>
                <a:gd name="T13" fmla="*/ 1491 h 1820"/>
                <a:gd name="T14" fmla="*/ 721 w 841"/>
                <a:gd name="T15" fmla="*/ 1491 h 1820"/>
                <a:gd name="T16" fmla="*/ 689 w 841"/>
                <a:gd name="T17" fmla="*/ 1491 h 1820"/>
                <a:gd name="T18" fmla="*/ 602 w 841"/>
                <a:gd name="T19" fmla="*/ 1411 h 1820"/>
                <a:gd name="T20" fmla="*/ 503 w 841"/>
                <a:gd name="T21" fmla="*/ 1251 h 1820"/>
                <a:gd name="T22" fmla="*/ 405 w 841"/>
                <a:gd name="T23" fmla="*/ 1069 h 1820"/>
                <a:gd name="T24" fmla="*/ 361 w 841"/>
                <a:gd name="T25" fmla="*/ 899 h 1820"/>
                <a:gd name="T26" fmla="*/ 307 w 841"/>
                <a:gd name="T27" fmla="*/ 671 h 1820"/>
                <a:gd name="T28" fmla="*/ 274 w 841"/>
                <a:gd name="T29" fmla="*/ 432 h 1820"/>
                <a:gd name="T30" fmla="*/ 274 w 841"/>
                <a:gd name="T31" fmla="*/ 318 h 1820"/>
                <a:gd name="T32" fmla="*/ 285 w 841"/>
                <a:gd name="T33" fmla="*/ 182 h 1820"/>
                <a:gd name="T34" fmla="*/ 285 w 841"/>
                <a:gd name="T35" fmla="*/ 136 h 1820"/>
                <a:gd name="T36" fmla="*/ 285 w 841"/>
                <a:gd name="T37" fmla="*/ 92 h 1820"/>
                <a:gd name="T38" fmla="*/ 252 w 841"/>
                <a:gd name="T39" fmla="*/ 69 h 1820"/>
                <a:gd name="T40" fmla="*/ 198 w 841"/>
                <a:gd name="T41" fmla="*/ 114 h 1820"/>
                <a:gd name="T42" fmla="*/ 175 w 841"/>
                <a:gd name="T43" fmla="*/ 114 h 1820"/>
                <a:gd name="T44" fmla="*/ 109 w 841"/>
                <a:gd name="T45" fmla="*/ 69 h 1820"/>
                <a:gd name="T46" fmla="*/ 21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3 h 1820"/>
                <a:gd name="T54" fmla="*/ 0 w 841"/>
                <a:gd name="T55" fmla="*/ 69 h 1820"/>
                <a:gd name="T56" fmla="*/ 21 w 841"/>
                <a:gd name="T57" fmla="*/ 295 h 1820"/>
                <a:gd name="T58" fmla="*/ 45 w 841"/>
                <a:gd name="T59" fmla="*/ 467 h 1820"/>
                <a:gd name="T60" fmla="*/ 45 w 841"/>
                <a:gd name="T61" fmla="*/ 536 h 1820"/>
                <a:gd name="T62" fmla="*/ 21 w 841"/>
                <a:gd name="T63" fmla="*/ 694 h 1820"/>
                <a:gd name="T64" fmla="*/ 21 w 841"/>
                <a:gd name="T65" fmla="*/ 740 h 1820"/>
                <a:gd name="T66" fmla="*/ 33 w 841"/>
                <a:gd name="T67" fmla="*/ 785 h 1820"/>
                <a:gd name="T68" fmla="*/ 45 w 841"/>
                <a:gd name="T69" fmla="*/ 785 h 1820"/>
                <a:gd name="T70" fmla="*/ 66 w 841"/>
                <a:gd name="T71" fmla="*/ 762 h 1820"/>
                <a:gd name="T72" fmla="*/ 109 w 841"/>
                <a:gd name="T73" fmla="*/ 740 h 1820"/>
                <a:gd name="T74" fmla="*/ 165 w 841"/>
                <a:gd name="T75" fmla="*/ 762 h 1820"/>
                <a:gd name="T76" fmla="*/ 241 w 841"/>
                <a:gd name="T77" fmla="*/ 830 h 1820"/>
                <a:gd name="T78" fmla="*/ 329 w 841"/>
                <a:gd name="T79" fmla="*/ 978 h 1820"/>
                <a:gd name="T80" fmla="*/ 394 w 841"/>
                <a:gd name="T81" fmla="*/ 1115 h 1820"/>
                <a:gd name="T82" fmla="*/ 459 w 841"/>
                <a:gd name="T83" fmla="*/ 1365 h 1820"/>
                <a:gd name="T84" fmla="*/ 515 w 841"/>
                <a:gd name="T85" fmla="*/ 1650 h 1820"/>
                <a:gd name="T86" fmla="*/ 547 w 841"/>
                <a:gd name="T87" fmla="*/ 1878 h 1820"/>
                <a:gd name="T88" fmla="*/ 547 w 841"/>
                <a:gd name="T89" fmla="*/ 1957 h 1820"/>
                <a:gd name="T90" fmla="*/ 547 w 841"/>
                <a:gd name="T91" fmla="*/ 2002 h 1820"/>
                <a:gd name="T92" fmla="*/ 547 w 841"/>
                <a:gd name="T93" fmla="*/ 2025 h 1820"/>
                <a:gd name="T94" fmla="*/ 569 w 841"/>
                <a:gd name="T95" fmla="*/ 2048 h 1820"/>
                <a:gd name="T96" fmla="*/ 602 w 841"/>
                <a:gd name="T97" fmla="*/ 2002 h 1820"/>
                <a:gd name="T98" fmla="*/ 656 w 841"/>
                <a:gd name="T99" fmla="*/ 2025 h 1820"/>
                <a:gd name="T100" fmla="*/ 711 w 841"/>
                <a:gd name="T101" fmla="*/ 2071 h 1820"/>
                <a:gd name="T102" fmla="*/ 754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1" name="Freeform 17"/>
            <p:cNvSpPr>
              <a:spLocks/>
            </p:cNvSpPr>
            <p:nvPr/>
          </p:nvSpPr>
          <p:spPr bwMode="auto">
            <a:xfrm>
              <a:off x="1847" y="14492"/>
              <a:ext cx="571" cy="1220"/>
            </a:xfrm>
            <a:custGeom>
              <a:avLst/>
              <a:gdLst>
                <a:gd name="T0" fmla="*/ 397 w 589"/>
                <a:gd name="T1" fmla="*/ 975 h 1170"/>
                <a:gd name="T2" fmla="*/ 386 w 589"/>
                <a:gd name="T3" fmla="*/ 952 h 1170"/>
                <a:gd name="T4" fmla="*/ 397 w 589"/>
                <a:gd name="T5" fmla="*/ 907 h 1170"/>
                <a:gd name="T6" fmla="*/ 408 w 589"/>
                <a:gd name="T7" fmla="*/ 839 h 1170"/>
                <a:gd name="T8" fmla="*/ 419 w 589"/>
                <a:gd name="T9" fmla="*/ 726 h 1170"/>
                <a:gd name="T10" fmla="*/ 408 w 589"/>
                <a:gd name="T11" fmla="*/ 579 h 1170"/>
                <a:gd name="T12" fmla="*/ 364 w 589"/>
                <a:gd name="T13" fmla="*/ 442 h 1170"/>
                <a:gd name="T14" fmla="*/ 308 w 589"/>
                <a:gd name="T15" fmla="*/ 328 h 1170"/>
                <a:gd name="T16" fmla="*/ 252 w 589"/>
                <a:gd name="T17" fmla="*/ 307 h 1170"/>
                <a:gd name="T18" fmla="*/ 198 w 589"/>
                <a:gd name="T19" fmla="*/ 351 h 1170"/>
                <a:gd name="T20" fmla="*/ 153 w 589"/>
                <a:gd name="T21" fmla="*/ 419 h 1170"/>
                <a:gd name="T22" fmla="*/ 87 w 589"/>
                <a:gd name="T23" fmla="*/ 658 h 1170"/>
                <a:gd name="T24" fmla="*/ 66 w 589"/>
                <a:gd name="T25" fmla="*/ 816 h 1170"/>
                <a:gd name="T26" fmla="*/ 78 w 589"/>
                <a:gd name="T27" fmla="*/ 884 h 1170"/>
                <a:gd name="T28" fmla="*/ 87 w 589"/>
                <a:gd name="T29" fmla="*/ 930 h 1170"/>
                <a:gd name="T30" fmla="*/ 99 w 589"/>
                <a:gd name="T31" fmla="*/ 998 h 1170"/>
                <a:gd name="T32" fmla="*/ 87 w 589"/>
                <a:gd name="T33" fmla="*/ 1066 h 1170"/>
                <a:gd name="T34" fmla="*/ 66 w 589"/>
                <a:gd name="T35" fmla="*/ 1145 h 1170"/>
                <a:gd name="T36" fmla="*/ 54 w 589"/>
                <a:gd name="T37" fmla="*/ 1237 h 1170"/>
                <a:gd name="T38" fmla="*/ 45 w 589"/>
                <a:gd name="T39" fmla="*/ 1303 h 1170"/>
                <a:gd name="T40" fmla="*/ 45 w 589"/>
                <a:gd name="T41" fmla="*/ 1326 h 1170"/>
                <a:gd name="T42" fmla="*/ 33 w 589"/>
                <a:gd name="T43" fmla="*/ 1303 h 1170"/>
                <a:gd name="T44" fmla="*/ 12 w 589"/>
                <a:gd name="T45" fmla="*/ 1191 h 1170"/>
                <a:gd name="T46" fmla="*/ 0 w 589"/>
                <a:gd name="T47" fmla="*/ 1077 h 1170"/>
                <a:gd name="T48" fmla="*/ 0 w 589"/>
                <a:gd name="T49" fmla="*/ 952 h 1170"/>
                <a:gd name="T50" fmla="*/ 12 w 589"/>
                <a:gd name="T51" fmla="*/ 816 h 1170"/>
                <a:gd name="T52" fmla="*/ 54 w 589"/>
                <a:gd name="T53" fmla="*/ 556 h 1170"/>
                <a:gd name="T54" fmla="*/ 120 w 589"/>
                <a:gd name="T55" fmla="*/ 328 h 1170"/>
                <a:gd name="T56" fmla="*/ 186 w 589"/>
                <a:gd name="T57" fmla="*/ 193 h 1170"/>
                <a:gd name="T58" fmla="*/ 242 w 589"/>
                <a:gd name="T59" fmla="*/ 91 h 1170"/>
                <a:gd name="T60" fmla="*/ 297 w 589"/>
                <a:gd name="T61" fmla="*/ 23 h 1170"/>
                <a:gd name="T62" fmla="*/ 341 w 589"/>
                <a:gd name="T63" fmla="*/ 0 h 1170"/>
                <a:gd name="T64" fmla="*/ 397 w 589"/>
                <a:gd name="T65" fmla="*/ 0 h 1170"/>
                <a:gd name="T66" fmla="*/ 429 w 589"/>
                <a:gd name="T67" fmla="*/ 23 h 1170"/>
                <a:gd name="T68" fmla="*/ 495 w 589"/>
                <a:gd name="T69" fmla="*/ 148 h 1170"/>
                <a:gd name="T70" fmla="*/ 528 w 589"/>
                <a:gd name="T71" fmla="*/ 261 h 1170"/>
                <a:gd name="T72" fmla="*/ 539 w 589"/>
                <a:gd name="T73" fmla="*/ 374 h 1170"/>
                <a:gd name="T74" fmla="*/ 539 w 589"/>
                <a:gd name="T75" fmla="*/ 533 h 1170"/>
                <a:gd name="T76" fmla="*/ 528 w 589"/>
                <a:gd name="T77" fmla="*/ 658 h 1170"/>
                <a:gd name="T78" fmla="*/ 507 w 589"/>
                <a:gd name="T79" fmla="*/ 771 h 1170"/>
                <a:gd name="T80" fmla="*/ 474 w 589"/>
                <a:gd name="T81" fmla="*/ 884 h 1170"/>
                <a:gd name="T82" fmla="*/ 441 w 589"/>
                <a:gd name="T83" fmla="*/ 952 h 1170"/>
                <a:gd name="T84" fmla="*/ 397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2" name="Freeform 18"/>
            <p:cNvSpPr>
              <a:spLocks/>
            </p:cNvSpPr>
            <p:nvPr/>
          </p:nvSpPr>
          <p:spPr bwMode="auto">
            <a:xfrm>
              <a:off x="1545" y="13679"/>
              <a:ext cx="523" cy="1325"/>
            </a:xfrm>
            <a:custGeom>
              <a:avLst/>
              <a:gdLst>
                <a:gd name="T0" fmla="*/ 120 w 540"/>
                <a:gd name="T1" fmla="*/ 353 h 1270"/>
                <a:gd name="T2" fmla="*/ 132 w 540"/>
                <a:gd name="T3" fmla="*/ 398 h 1270"/>
                <a:gd name="T4" fmla="*/ 153 w 540"/>
                <a:gd name="T5" fmla="*/ 376 h 1270"/>
                <a:gd name="T6" fmla="*/ 175 w 540"/>
                <a:gd name="T7" fmla="*/ 330 h 1270"/>
                <a:gd name="T8" fmla="*/ 219 w 540"/>
                <a:gd name="T9" fmla="*/ 307 h 1270"/>
                <a:gd name="T10" fmla="*/ 274 w 540"/>
                <a:gd name="T11" fmla="*/ 353 h 1270"/>
                <a:gd name="T12" fmla="*/ 329 w 540"/>
                <a:gd name="T13" fmla="*/ 444 h 1270"/>
                <a:gd name="T14" fmla="*/ 362 w 540"/>
                <a:gd name="T15" fmla="*/ 592 h 1270"/>
                <a:gd name="T16" fmla="*/ 373 w 540"/>
                <a:gd name="T17" fmla="*/ 751 h 1270"/>
                <a:gd name="T18" fmla="*/ 362 w 540"/>
                <a:gd name="T19" fmla="*/ 887 h 1270"/>
                <a:gd name="T20" fmla="*/ 329 w 540"/>
                <a:gd name="T21" fmla="*/ 1002 h 1270"/>
                <a:gd name="T22" fmla="*/ 241 w 540"/>
                <a:gd name="T23" fmla="*/ 1194 h 1270"/>
                <a:gd name="T24" fmla="*/ 186 w 540"/>
                <a:gd name="T25" fmla="*/ 1240 h 1270"/>
                <a:gd name="T26" fmla="*/ 165 w 540"/>
                <a:gd name="T27" fmla="*/ 1217 h 1270"/>
                <a:gd name="T28" fmla="*/ 143 w 540"/>
                <a:gd name="T29" fmla="*/ 1194 h 1270"/>
                <a:gd name="T30" fmla="*/ 110 w 540"/>
                <a:gd name="T31" fmla="*/ 1171 h 1270"/>
                <a:gd name="T32" fmla="*/ 99 w 540"/>
                <a:gd name="T33" fmla="*/ 1194 h 1270"/>
                <a:gd name="T34" fmla="*/ 66 w 540"/>
                <a:gd name="T35" fmla="*/ 1240 h 1270"/>
                <a:gd name="T36" fmla="*/ 21 w 540"/>
                <a:gd name="T37" fmla="*/ 1286 h 1270"/>
                <a:gd name="T38" fmla="*/ 12 w 540"/>
                <a:gd name="T39" fmla="*/ 1309 h 1270"/>
                <a:gd name="T40" fmla="*/ 0 w 540"/>
                <a:gd name="T41" fmla="*/ 1309 h 1270"/>
                <a:gd name="T42" fmla="*/ 12 w 540"/>
                <a:gd name="T43" fmla="*/ 1354 h 1270"/>
                <a:gd name="T44" fmla="*/ 45 w 540"/>
                <a:gd name="T45" fmla="*/ 1423 h 1270"/>
                <a:gd name="T46" fmla="*/ 87 w 540"/>
                <a:gd name="T47" fmla="*/ 1445 h 1270"/>
                <a:gd name="T48" fmla="*/ 143 w 540"/>
                <a:gd name="T49" fmla="*/ 1445 h 1270"/>
                <a:gd name="T50" fmla="*/ 186 w 540"/>
                <a:gd name="T51" fmla="*/ 1400 h 1270"/>
                <a:gd name="T52" fmla="*/ 274 w 540"/>
                <a:gd name="T53" fmla="*/ 1263 h 1270"/>
                <a:gd name="T54" fmla="*/ 362 w 540"/>
                <a:gd name="T55" fmla="*/ 1082 h 1270"/>
                <a:gd name="T56" fmla="*/ 416 w 540"/>
                <a:gd name="T57" fmla="*/ 933 h 1270"/>
                <a:gd name="T58" fmla="*/ 449 w 540"/>
                <a:gd name="T59" fmla="*/ 774 h 1270"/>
                <a:gd name="T60" fmla="*/ 472 w 540"/>
                <a:gd name="T61" fmla="*/ 638 h 1270"/>
                <a:gd name="T62" fmla="*/ 493 w 540"/>
                <a:gd name="T63" fmla="*/ 513 h 1270"/>
                <a:gd name="T64" fmla="*/ 493 w 540"/>
                <a:gd name="T65" fmla="*/ 398 h 1270"/>
                <a:gd name="T66" fmla="*/ 472 w 540"/>
                <a:gd name="T67" fmla="*/ 285 h 1270"/>
                <a:gd name="T68" fmla="*/ 439 w 540"/>
                <a:gd name="T69" fmla="*/ 102 h 1270"/>
                <a:gd name="T70" fmla="*/ 395 w 540"/>
                <a:gd name="T71" fmla="*/ 23 h 1270"/>
                <a:gd name="T72" fmla="*/ 340 w 540"/>
                <a:gd name="T73" fmla="*/ 0 h 1270"/>
                <a:gd name="T74" fmla="*/ 296 w 540"/>
                <a:gd name="T75" fmla="*/ 0 h 1270"/>
                <a:gd name="T76" fmla="*/ 241 w 540"/>
                <a:gd name="T77" fmla="*/ 23 h 1270"/>
                <a:gd name="T78" fmla="*/ 198 w 540"/>
                <a:gd name="T79" fmla="*/ 79 h 1270"/>
                <a:gd name="T80" fmla="*/ 165 w 540"/>
                <a:gd name="T81" fmla="*/ 148 h 1270"/>
                <a:gd name="T82" fmla="*/ 143 w 540"/>
                <a:gd name="T83" fmla="*/ 239 h 1270"/>
                <a:gd name="T84" fmla="*/ 120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3" name="Freeform 19"/>
            <p:cNvSpPr>
              <a:spLocks/>
            </p:cNvSpPr>
            <p:nvPr/>
          </p:nvSpPr>
          <p:spPr bwMode="auto">
            <a:xfrm>
              <a:off x="1590" y="13729"/>
              <a:ext cx="816" cy="1899"/>
            </a:xfrm>
            <a:custGeom>
              <a:avLst/>
              <a:gdLst>
                <a:gd name="T0" fmla="*/ 0 w 841"/>
                <a:gd name="T1" fmla="*/ 2048 h 1820"/>
                <a:gd name="T2" fmla="*/ 0 w 841"/>
                <a:gd name="T3" fmla="*/ 1934 h 1820"/>
                <a:gd name="T4" fmla="*/ 12 w 841"/>
                <a:gd name="T5" fmla="*/ 1786 h 1820"/>
                <a:gd name="T6" fmla="*/ 21 w 841"/>
                <a:gd name="T7" fmla="*/ 1650 h 1820"/>
                <a:gd name="T8" fmla="*/ 0 w 841"/>
                <a:gd name="T9" fmla="*/ 1536 h 1820"/>
                <a:gd name="T10" fmla="*/ 0 w 841"/>
                <a:gd name="T11" fmla="*/ 1491 h 1820"/>
                <a:gd name="T12" fmla="*/ 21 w 841"/>
                <a:gd name="T13" fmla="*/ 1491 h 1820"/>
                <a:gd name="T14" fmla="*/ 33 w 841"/>
                <a:gd name="T15" fmla="*/ 1491 h 1820"/>
                <a:gd name="T16" fmla="*/ 66 w 841"/>
                <a:gd name="T17" fmla="*/ 1491 h 1820"/>
                <a:gd name="T18" fmla="*/ 153 w 841"/>
                <a:gd name="T19" fmla="*/ 1411 h 1820"/>
                <a:gd name="T20" fmla="*/ 252 w 841"/>
                <a:gd name="T21" fmla="*/ 1251 h 1820"/>
                <a:gd name="T22" fmla="*/ 340 w 841"/>
                <a:gd name="T23" fmla="*/ 1069 h 1820"/>
                <a:gd name="T24" fmla="*/ 395 w 841"/>
                <a:gd name="T25" fmla="*/ 899 h 1820"/>
                <a:gd name="T26" fmla="*/ 449 w 841"/>
                <a:gd name="T27" fmla="*/ 671 h 1820"/>
                <a:gd name="T28" fmla="*/ 482 w 841"/>
                <a:gd name="T29" fmla="*/ 432 h 1820"/>
                <a:gd name="T30" fmla="*/ 482 w 841"/>
                <a:gd name="T31" fmla="*/ 318 h 1820"/>
                <a:gd name="T32" fmla="*/ 472 w 841"/>
                <a:gd name="T33" fmla="*/ 182 h 1820"/>
                <a:gd name="T34" fmla="*/ 460 w 841"/>
                <a:gd name="T35" fmla="*/ 136 h 1820"/>
                <a:gd name="T36" fmla="*/ 460 w 841"/>
                <a:gd name="T37" fmla="*/ 92 h 1820"/>
                <a:gd name="T38" fmla="*/ 505 w 841"/>
                <a:gd name="T39" fmla="*/ 69 h 1820"/>
                <a:gd name="T40" fmla="*/ 559 w 841"/>
                <a:gd name="T41" fmla="*/ 114 h 1820"/>
                <a:gd name="T42" fmla="*/ 592 w 841"/>
                <a:gd name="T43" fmla="*/ 114 h 1820"/>
                <a:gd name="T44" fmla="*/ 648 w 841"/>
                <a:gd name="T45" fmla="*/ 69 h 1820"/>
                <a:gd name="T46" fmla="*/ 735 w 841"/>
                <a:gd name="T47" fmla="*/ 0 h 1820"/>
                <a:gd name="T48" fmla="*/ 757 w 841"/>
                <a:gd name="T49" fmla="*/ 0 h 1820"/>
                <a:gd name="T50" fmla="*/ 768 w 841"/>
                <a:gd name="T51" fmla="*/ 0 h 1820"/>
                <a:gd name="T52" fmla="*/ 768 w 841"/>
                <a:gd name="T53" fmla="*/ 23 h 1820"/>
                <a:gd name="T54" fmla="*/ 757 w 841"/>
                <a:gd name="T55" fmla="*/ 69 h 1820"/>
                <a:gd name="T56" fmla="*/ 735 w 841"/>
                <a:gd name="T57" fmla="*/ 295 h 1820"/>
                <a:gd name="T58" fmla="*/ 724 w 841"/>
                <a:gd name="T59" fmla="*/ 467 h 1820"/>
                <a:gd name="T60" fmla="*/ 724 w 841"/>
                <a:gd name="T61" fmla="*/ 536 h 1820"/>
                <a:gd name="T62" fmla="*/ 735 w 841"/>
                <a:gd name="T63" fmla="*/ 694 h 1820"/>
                <a:gd name="T64" fmla="*/ 735 w 841"/>
                <a:gd name="T65" fmla="*/ 740 h 1820"/>
                <a:gd name="T66" fmla="*/ 724 w 841"/>
                <a:gd name="T67" fmla="*/ 785 h 1820"/>
                <a:gd name="T68" fmla="*/ 713 w 841"/>
                <a:gd name="T69" fmla="*/ 785 h 1820"/>
                <a:gd name="T70" fmla="*/ 691 w 841"/>
                <a:gd name="T71" fmla="*/ 762 h 1820"/>
                <a:gd name="T72" fmla="*/ 636 w 841"/>
                <a:gd name="T73" fmla="*/ 740 h 1820"/>
                <a:gd name="T74" fmla="*/ 592 w 841"/>
                <a:gd name="T75" fmla="*/ 762 h 1820"/>
                <a:gd name="T76" fmla="*/ 505 w 841"/>
                <a:gd name="T77" fmla="*/ 830 h 1820"/>
                <a:gd name="T78" fmla="*/ 428 w 841"/>
                <a:gd name="T79" fmla="*/ 978 h 1820"/>
                <a:gd name="T80" fmla="*/ 362 w 841"/>
                <a:gd name="T81" fmla="*/ 1115 h 1820"/>
                <a:gd name="T82" fmla="*/ 296 w 841"/>
                <a:gd name="T83" fmla="*/ 1365 h 1820"/>
                <a:gd name="T84" fmla="*/ 241 w 841"/>
                <a:gd name="T85" fmla="*/ 1650 h 1820"/>
                <a:gd name="T86" fmla="*/ 208 w 841"/>
                <a:gd name="T87" fmla="*/ 1878 h 1820"/>
                <a:gd name="T88" fmla="*/ 198 w 841"/>
                <a:gd name="T89" fmla="*/ 1957 h 1820"/>
                <a:gd name="T90" fmla="*/ 208 w 841"/>
                <a:gd name="T91" fmla="*/ 2002 h 1820"/>
                <a:gd name="T92" fmla="*/ 198 w 841"/>
                <a:gd name="T93" fmla="*/ 2025 h 1820"/>
                <a:gd name="T94" fmla="*/ 198 w 841"/>
                <a:gd name="T95" fmla="*/ 2048 h 1820"/>
                <a:gd name="T96" fmla="*/ 153 w 841"/>
                <a:gd name="T97" fmla="*/ 2002 h 1820"/>
                <a:gd name="T98" fmla="*/ 99 w 841"/>
                <a:gd name="T99" fmla="*/ 2025 h 1820"/>
                <a:gd name="T100" fmla="*/ 33 w 841"/>
                <a:gd name="T101" fmla="*/ 2071 h 1820"/>
                <a:gd name="T102" fmla="*/ 0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4" name="Freeform 20"/>
            <p:cNvSpPr>
              <a:spLocks/>
            </p:cNvSpPr>
            <p:nvPr/>
          </p:nvSpPr>
          <p:spPr bwMode="auto">
            <a:xfrm>
              <a:off x="10034" y="2032"/>
              <a:ext cx="293" cy="722"/>
            </a:xfrm>
            <a:custGeom>
              <a:avLst/>
              <a:gdLst>
                <a:gd name="T0" fmla="*/ 166 w 301"/>
                <a:gd name="T1" fmla="*/ 699 h 690"/>
                <a:gd name="T2" fmla="*/ 199 w 301"/>
                <a:gd name="T3" fmla="*/ 745 h 690"/>
                <a:gd name="T4" fmla="*/ 231 w 301"/>
                <a:gd name="T5" fmla="*/ 745 h 690"/>
                <a:gd name="T6" fmla="*/ 231 w 301"/>
                <a:gd name="T7" fmla="*/ 653 h 690"/>
                <a:gd name="T8" fmla="*/ 220 w 301"/>
                <a:gd name="T9" fmla="*/ 516 h 690"/>
                <a:gd name="T10" fmla="*/ 231 w 301"/>
                <a:gd name="T11" fmla="*/ 321 h 690"/>
                <a:gd name="T12" fmla="*/ 242 w 301"/>
                <a:gd name="T13" fmla="*/ 206 h 690"/>
                <a:gd name="T14" fmla="*/ 264 w 301"/>
                <a:gd name="T15" fmla="*/ 46 h 690"/>
                <a:gd name="T16" fmla="*/ 275 w 301"/>
                <a:gd name="T17" fmla="*/ 23 h 690"/>
                <a:gd name="T18" fmla="*/ 264 w 301"/>
                <a:gd name="T19" fmla="*/ 0 h 690"/>
                <a:gd name="T20" fmla="*/ 253 w 301"/>
                <a:gd name="T21" fmla="*/ 46 h 690"/>
                <a:gd name="T22" fmla="*/ 220 w 301"/>
                <a:gd name="T23" fmla="*/ 138 h 690"/>
                <a:gd name="T24" fmla="*/ 133 w 301"/>
                <a:gd name="T25" fmla="*/ 378 h 690"/>
                <a:gd name="T26" fmla="*/ 45 w 301"/>
                <a:gd name="T27" fmla="*/ 631 h 690"/>
                <a:gd name="T28" fmla="*/ 12 w 301"/>
                <a:gd name="T29" fmla="*/ 699 h 690"/>
                <a:gd name="T30" fmla="*/ 0 w 301"/>
                <a:gd name="T31" fmla="*/ 745 h 690"/>
                <a:gd name="T32" fmla="*/ 0 w 301"/>
                <a:gd name="T33" fmla="*/ 790 h 690"/>
                <a:gd name="T34" fmla="*/ 12 w 301"/>
                <a:gd name="T35" fmla="*/ 790 h 690"/>
                <a:gd name="T36" fmla="*/ 54 w 301"/>
                <a:gd name="T37" fmla="*/ 768 h 690"/>
                <a:gd name="T38" fmla="*/ 99 w 301"/>
                <a:gd name="T39" fmla="*/ 745 h 690"/>
                <a:gd name="T40" fmla="*/ 133 w 301"/>
                <a:gd name="T41" fmla="*/ 699 h 690"/>
                <a:gd name="T42" fmla="*/ 143 w 301"/>
                <a:gd name="T43" fmla="*/ 699 h 690"/>
                <a:gd name="T44" fmla="*/ 166 w 301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5" name="Freeform 21"/>
            <p:cNvSpPr>
              <a:spLocks/>
            </p:cNvSpPr>
            <p:nvPr/>
          </p:nvSpPr>
          <p:spPr bwMode="auto">
            <a:xfrm>
              <a:off x="10384" y="1948"/>
              <a:ext cx="83" cy="555"/>
            </a:xfrm>
            <a:custGeom>
              <a:avLst/>
              <a:gdLst>
                <a:gd name="T0" fmla="*/ 57 w 84"/>
                <a:gd name="T1" fmla="*/ 0 h 530"/>
                <a:gd name="T2" fmla="*/ 12 w 84"/>
                <a:gd name="T3" fmla="*/ 160 h 530"/>
                <a:gd name="T4" fmla="*/ 0 w 84"/>
                <a:gd name="T5" fmla="*/ 343 h 530"/>
                <a:gd name="T6" fmla="*/ 0 w 84"/>
                <a:gd name="T7" fmla="*/ 468 h 530"/>
                <a:gd name="T8" fmla="*/ 21 w 84"/>
                <a:gd name="T9" fmla="*/ 582 h 530"/>
                <a:gd name="T10" fmla="*/ 45 w 84"/>
                <a:gd name="T11" fmla="*/ 605 h 530"/>
                <a:gd name="T12" fmla="*/ 66 w 84"/>
                <a:gd name="T13" fmla="*/ 559 h 530"/>
                <a:gd name="T14" fmla="*/ 78 w 84"/>
                <a:gd name="T15" fmla="*/ 536 h 530"/>
                <a:gd name="T16" fmla="*/ 66 w 84"/>
                <a:gd name="T17" fmla="*/ 490 h 530"/>
                <a:gd name="T18" fmla="*/ 45 w 84"/>
                <a:gd name="T19" fmla="*/ 365 h 530"/>
                <a:gd name="T20" fmla="*/ 33 w 84"/>
                <a:gd name="T21" fmla="*/ 251 h 530"/>
                <a:gd name="T22" fmla="*/ 45 w 84"/>
                <a:gd name="T23" fmla="*/ 137 h 530"/>
                <a:gd name="T24" fmla="*/ 66 w 84"/>
                <a:gd name="T25" fmla="*/ 46 h 530"/>
                <a:gd name="T26" fmla="*/ 66 w 84"/>
                <a:gd name="T27" fmla="*/ 0 h 530"/>
                <a:gd name="T28" fmla="*/ 57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6" name="Freeform 22"/>
            <p:cNvSpPr>
              <a:spLocks/>
            </p:cNvSpPr>
            <p:nvPr/>
          </p:nvSpPr>
          <p:spPr bwMode="auto">
            <a:xfrm>
              <a:off x="10374" y="2609"/>
              <a:ext cx="221" cy="218"/>
            </a:xfrm>
            <a:custGeom>
              <a:avLst/>
              <a:gdLst>
                <a:gd name="T0" fmla="*/ 12 w 228"/>
                <a:gd name="T1" fmla="*/ 159 h 210"/>
                <a:gd name="T2" fmla="*/ 45 w 228"/>
                <a:gd name="T3" fmla="*/ 215 h 210"/>
                <a:gd name="T4" fmla="*/ 99 w 228"/>
                <a:gd name="T5" fmla="*/ 238 h 210"/>
                <a:gd name="T6" fmla="*/ 142 w 228"/>
                <a:gd name="T7" fmla="*/ 238 h 210"/>
                <a:gd name="T8" fmla="*/ 197 w 228"/>
                <a:gd name="T9" fmla="*/ 193 h 210"/>
                <a:gd name="T10" fmla="*/ 207 w 228"/>
                <a:gd name="T11" fmla="*/ 181 h 210"/>
                <a:gd name="T12" fmla="*/ 207 w 228"/>
                <a:gd name="T13" fmla="*/ 159 h 210"/>
                <a:gd name="T14" fmla="*/ 207 w 228"/>
                <a:gd name="T15" fmla="*/ 159 h 210"/>
                <a:gd name="T16" fmla="*/ 186 w 228"/>
                <a:gd name="T17" fmla="*/ 159 h 210"/>
                <a:gd name="T18" fmla="*/ 109 w 228"/>
                <a:gd name="T19" fmla="*/ 136 h 210"/>
                <a:gd name="T20" fmla="*/ 77 w 228"/>
                <a:gd name="T21" fmla="*/ 91 h 210"/>
                <a:gd name="T22" fmla="*/ 45 w 228"/>
                <a:gd name="T23" fmla="*/ 23 h 210"/>
                <a:gd name="T24" fmla="*/ 21 w 228"/>
                <a:gd name="T25" fmla="*/ 0 h 210"/>
                <a:gd name="T26" fmla="*/ 12 w 228"/>
                <a:gd name="T27" fmla="*/ 46 h 210"/>
                <a:gd name="T28" fmla="*/ 0 w 228"/>
                <a:gd name="T29" fmla="*/ 91 h 210"/>
                <a:gd name="T30" fmla="*/ 12 w 228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7" name="Freeform 23"/>
            <p:cNvSpPr>
              <a:spLocks/>
            </p:cNvSpPr>
            <p:nvPr/>
          </p:nvSpPr>
          <p:spPr bwMode="auto">
            <a:xfrm>
              <a:off x="10605" y="1647"/>
              <a:ext cx="188" cy="105"/>
            </a:xfrm>
            <a:custGeom>
              <a:avLst/>
              <a:gdLst>
                <a:gd name="T0" fmla="*/ 12 w 192"/>
                <a:gd name="T1" fmla="*/ 23 h 100"/>
                <a:gd name="T2" fmla="*/ 45 w 192"/>
                <a:gd name="T3" fmla="*/ 23 h 100"/>
                <a:gd name="T4" fmla="*/ 78 w 192"/>
                <a:gd name="T5" fmla="*/ 92 h 100"/>
                <a:gd name="T6" fmla="*/ 90 w 192"/>
                <a:gd name="T7" fmla="*/ 115 h 100"/>
                <a:gd name="T8" fmla="*/ 111 w 192"/>
                <a:gd name="T9" fmla="*/ 92 h 100"/>
                <a:gd name="T10" fmla="*/ 166 w 192"/>
                <a:gd name="T11" fmla="*/ 23 h 100"/>
                <a:gd name="T12" fmla="*/ 177 w 192"/>
                <a:gd name="T13" fmla="*/ 0 h 100"/>
                <a:gd name="T14" fmla="*/ 156 w 192"/>
                <a:gd name="T15" fmla="*/ 0 h 100"/>
                <a:gd name="T16" fmla="*/ 111 w 192"/>
                <a:gd name="T17" fmla="*/ 23 h 100"/>
                <a:gd name="T18" fmla="*/ 90 w 192"/>
                <a:gd name="T19" fmla="*/ 23 h 100"/>
                <a:gd name="T20" fmla="*/ 55 w 192"/>
                <a:gd name="T21" fmla="*/ 0 h 100"/>
                <a:gd name="T22" fmla="*/ 21 w 192"/>
                <a:gd name="T23" fmla="*/ 0 h 100"/>
                <a:gd name="T24" fmla="*/ 0 w 192"/>
                <a:gd name="T25" fmla="*/ 23 h 100"/>
                <a:gd name="T26" fmla="*/ 0 w 192"/>
                <a:gd name="T27" fmla="*/ 46 h 100"/>
                <a:gd name="T28" fmla="*/ 12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8" name="Freeform 24"/>
            <p:cNvSpPr>
              <a:spLocks/>
            </p:cNvSpPr>
            <p:nvPr/>
          </p:nvSpPr>
          <p:spPr bwMode="auto">
            <a:xfrm>
              <a:off x="10490" y="1324"/>
              <a:ext cx="293" cy="668"/>
            </a:xfrm>
            <a:custGeom>
              <a:avLst/>
              <a:gdLst>
                <a:gd name="T0" fmla="*/ 0 w 300"/>
                <a:gd name="T1" fmla="*/ 708 h 640"/>
                <a:gd name="T2" fmla="*/ 21 w 300"/>
                <a:gd name="T3" fmla="*/ 685 h 640"/>
                <a:gd name="T4" fmla="*/ 54 w 300"/>
                <a:gd name="T5" fmla="*/ 595 h 640"/>
                <a:gd name="T6" fmla="*/ 132 w 300"/>
                <a:gd name="T7" fmla="*/ 377 h 640"/>
                <a:gd name="T8" fmla="*/ 219 w 300"/>
                <a:gd name="T9" fmla="*/ 125 h 640"/>
                <a:gd name="T10" fmla="*/ 252 w 300"/>
                <a:gd name="T11" fmla="*/ 46 h 640"/>
                <a:gd name="T12" fmla="*/ 263 w 300"/>
                <a:gd name="T13" fmla="*/ 0 h 640"/>
                <a:gd name="T14" fmla="*/ 274 w 300"/>
                <a:gd name="T15" fmla="*/ 23 h 640"/>
                <a:gd name="T16" fmla="*/ 274 w 300"/>
                <a:gd name="T17" fmla="*/ 79 h 640"/>
                <a:gd name="T18" fmla="*/ 252 w 300"/>
                <a:gd name="T19" fmla="*/ 262 h 640"/>
                <a:gd name="T20" fmla="*/ 252 w 300"/>
                <a:gd name="T21" fmla="*/ 354 h 640"/>
                <a:gd name="T22" fmla="*/ 263 w 300"/>
                <a:gd name="T23" fmla="*/ 445 h 640"/>
                <a:gd name="T24" fmla="*/ 263 w 300"/>
                <a:gd name="T25" fmla="*/ 468 h 640"/>
                <a:gd name="T26" fmla="*/ 252 w 300"/>
                <a:gd name="T27" fmla="*/ 468 h 640"/>
                <a:gd name="T28" fmla="*/ 198 w 300"/>
                <a:gd name="T29" fmla="*/ 468 h 640"/>
                <a:gd name="T30" fmla="*/ 142 w 300"/>
                <a:gd name="T31" fmla="*/ 536 h 640"/>
                <a:gd name="T32" fmla="*/ 77 w 300"/>
                <a:gd name="T33" fmla="*/ 617 h 640"/>
                <a:gd name="T34" fmla="*/ 33 w 300"/>
                <a:gd name="T35" fmla="*/ 708 h 640"/>
                <a:gd name="T36" fmla="*/ 0 w 300"/>
                <a:gd name="T37" fmla="*/ 731 h 640"/>
                <a:gd name="T38" fmla="*/ 0 w 300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9" name="Freeform 25"/>
            <p:cNvSpPr>
              <a:spLocks/>
            </p:cNvSpPr>
            <p:nvPr/>
          </p:nvSpPr>
          <p:spPr bwMode="auto">
            <a:xfrm>
              <a:off x="10467" y="1324"/>
              <a:ext cx="59" cy="490"/>
            </a:xfrm>
            <a:custGeom>
              <a:avLst/>
              <a:gdLst>
                <a:gd name="T0" fmla="*/ 21 w 60"/>
                <a:gd name="T1" fmla="*/ 23 h 470"/>
                <a:gd name="T2" fmla="*/ 0 w 60"/>
                <a:gd name="T3" fmla="*/ 136 h 470"/>
                <a:gd name="T4" fmla="*/ 0 w 60"/>
                <a:gd name="T5" fmla="*/ 181 h 470"/>
                <a:gd name="T6" fmla="*/ 12 w 60"/>
                <a:gd name="T7" fmla="*/ 215 h 470"/>
                <a:gd name="T8" fmla="*/ 21 w 60"/>
                <a:gd name="T9" fmla="*/ 305 h 470"/>
                <a:gd name="T10" fmla="*/ 21 w 60"/>
                <a:gd name="T11" fmla="*/ 464 h 470"/>
                <a:gd name="T12" fmla="*/ 12 w 60"/>
                <a:gd name="T13" fmla="*/ 510 h 470"/>
                <a:gd name="T14" fmla="*/ 21 w 60"/>
                <a:gd name="T15" fmla="*/ 533 h 470"/>
                <a:gd name="T16" fmla="*/ 21 w 60"/>
                <a:gd name="T17" fmla="*/ 510 h 470"/>
                <a:gd name="T18" fmla="*/ 43 w 60"/>
                <a:gd name="T19" fmla="*/ 397 h 470"/>
                <a:gd name="T20" fmla="*/ 54 w 60"/>
                <a:gd name="T21" fmla="*/ 261 h 470"/>
                <a:gd name="T22" fmla="*/ 43 w 60"/>
                <a:gd name="T23" fmla="*/ 136 h 470"/>
                <a:gd name="T24" fmla="*/ 21 w 60"/>
                <a:gd name="T25" fmla="*/ 0 h 470"/>
                <a:gd name="T26" fmla="*/ 21 w 60"/>
                <a:gd name="T27" fmla="*/ 2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0" name="Freeform 26"/>
            <p:cNvSpPr>
              <a:spLocks/>
            </p:cNvSpPr>
            <p:nvPr/>
          </p:nvSpPr>
          <p:spPr bwMode="auto">
            <a:xfrm>
              <a:off x="10093" y="1770"/>
              <a:ext cx="247" cy="221"/>
            </a:xfrm>
            <a:custGeom>
              <a:avLst/>
              <a:gdLst>
                <a:gd name="T0" fmla="*/ 232 w 253"/>
                <a:gd name="T1" fmla="*/ 23 h 210"/>
                <a:gd name="T2" fmla="*/ 178 w 253"/>
                <a:gd name="T3" fmla="*/ 140 h 210"/>
                <a:gd name="T4" fmla="*/ 122 w 253"/>
                <a:gd name="T5" fmla="*/ 221 h 210"/>
                <a:gd name="T6" fmla="*/ 55 w 253"/>
                <a:gd name="T7" fmla="*/ 245 h 210"/>
                <a:gd name="T8" fmla="*/ 33 w 253"/>
                <a:gd name="T9" fmla="*/ 221 h 210"/>
                <a:gd name="T10" fmla="*/ 12 w 253"/>
                <a:gd name="T11" fmla="*/ 175 h 210"/>
                <a:gd name="T12" fmla="*/ 0 w 253"/>
                <a:gd name="T13" fmla="*/ 140 h 210"/>
                <a:gd name="T14" fmla="*/ 0 w 253"/>
                <a:gd name="T15" fmla="*/ 93 h 210"/>
                <a:gd name="T16" fmla="*/ 12 w 253"/>
                <a:gd name="T17" fmla="*/ 93 h 210"/>
                <a:gd name="T18" fmla="*/ 21 w 253"/>
                <a:gd name="T19" fmla="*/ 93 h 210"/>
                <a:gd name="T20" fmla="*/ 67 w 253"/>
                <a:gd name="T21" fmla="*/ 140 h 210"/>
                <a:gd name="T22" fmla="*/ 122 w 253"/>
                <a:gd name="T23" fmla="*/ 140 h 210"/>
                <a:gd name="T24" fmla="*/ 178 w 253"/>
                <a:gd name="T25" fmla="*/ 93 h 210"/>
                <a:gd name="T26" fmla="*/ 222 w 253"/>
                <a:gd name="T27" fmla="*/ 23 h 210"/>
                <a:gd name="T28" fmla="*/ 232 w 253"/>
                <a:gd name="T29" fmla="*/ 0 h 210"/>
                <a:gd name="T30" fmla="*/ 232 w 253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1" name="Freeform 27"/>
            <p:cNvSpPr>
              <a:spLocks/>
            </p:cNvSpPr>
            <p:nvPr/>
          </p:nvSpPr>
          <p:spPr bwMode="auto">
            <a:xfrm>
              <a:off x="10024" y="1324"/>
              <a:ext cx="81" cy="468"/>
            </a:xfrm>
            <a:custGeom>
              <a:avLst/>
              <a:gdLst>
                <a:gd name="T0" fmla="*/ 78 w 84"/>
                <a:gd name="T1" fmla="*/ 513 h 450"/>
                <a:gd name="T2" fmla="*/ 57 w 84"/>
                <a:gd name="T3" fmla="*/ 513 h 450"/>
                <a:gd name="T4" fmla="*/ 33 w 84"/>
                <a:gd name="T5" fmla="*/ 467 h 450"/>
                <a:gd name="T6" fmla="*/ 12 w 84"/>
                <a:gd name="T7" fmla="*/ 376 h 450"/>
                <a:gd name="T8" fmla="*/ 0 w 84"/>
                <a:gd name="T9" fmla="*/ 297 h 450"/>
                <a:gd name="T10" fmla="*/ 12 w 84"/>
                <a:gd name="T11" fmla="*/ 182 h 450"/>
                <a:gd name="T12" fmla="*/ 45 w 84"/>
                <a:gd name="T13" fmla="*/ 46 h 450"/>
                <a:gd name="T14" fmla="*/ 57 w 84"/>
                <a:gd name="T15" fmla="*/ 0 h 450"/>
                <a:gd name="T16" fmla="*/ 66 w 84"/>
                <a:gd name="T17" fmla="*/ 0 h 450"/>
                <a:gd name="T18" fmla="*/ 78 w 84"/>
                <a:gd name="T19" fmla="*/ 23 h 450"/>
                <a:gd name="T20" fmla="*/ 66 w 84"/>
                <a:gd name="T21" fmla="*/ 92 h 450"/>
                <a:gd name="T22" fmla="*/ 57 w 84"/>
                <a:gd name="T23" fmla="*/ 159 h 450"/>
                <a:gd name="T24" fmla="*/ 57 w 84"/>
                <a:gd name="T25" fmla="*/ 228 h 450"/>
                <a:gd name="T26" fmla="*/ 66 w 84"/>
                <a:gd name="T27" fmla="*/ 353 h 450"/>
                <a:gd name="T28" fmla="*/ 78 w 84"/>
                <a:gd name="T29" fmla="*/ 444 h 450"/>
                <a:gd name="T30" fmla="*/ 78 w 84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2" name="Freeform 28"/>
            <p:cNvSpPr>
              <a:spLocks/>
            </p:cNvSpPr>
            <p:nvPr/>
          </p:nvSpPr>
          <p:spPr bwMode="auto">
            <a:xfrm>
              <a:off x="2046" y="2032"/>
              <a:ext cx="304" cy="722"/>
            </a:xfrm>
            <a:custGeom>
              <a:avLst/>
              <a:gdLst>
                <a:gd name="T0" fmla="*/ 132 w 313"/>
                <a:gd name="T1" fmla="*/ 699 h 690"/>
                <a:gd name="T2" fmla="*/ 87 w 313"/>
                <a:gd name="T3" fmla="*/ 745 h 690"/>
                <a:gd name="T4" fmla="*/ 54 w 313"/>
                <a:gd name="T5" fmla="*/ 745 h 690"/>
                <a:gd name="T6" fmla="*/ 54 w 313"/>
                <a:gd name="T7" fmla="*/ 653 h 690"/>
                <a:gd name="T8" fmla="*/ 66 w 313"/>
                <a:gd name="T9" fmla="*/ 516 h 690"/>
                <a:gd name="T10" fmla="*/ 66 w 313"/>
                <a:gd name="T11" fmla="*/ 321 h 690"/>
                <a:gd name="T12" fmla="*/ 45 w 313"/>
                <a:gd name="T13" fmla="*/ 206 h 690"/>
                <a:gd name="T14" fmla="*/ 12 w 313"/>
                <a:gd name="T15" fmla="*/ 46 h 690"/>
                <a:gd name="T16" fmla="*/ 0 w 313"/>
                <a:gd name="T17" fmla="*/ 23 h 690"/>
                <a:gd name="T18" fmla="*/ 12 w 313"/>
                <a:gd name="T19" fmla="*/ 0 h 690"/>
                <a:gd name="T20" fmla="*/ 33 w 313"/>
                <a:gd name="T21" fmla="*/ 46 h 690"/>
                <a:gd name="T22" fmla="*/ 66 w 313"/>
                <a:gd name="T23" fmla="*/ 138 h 690"/>
                <a:gd name="T24" fmla="*/ 153 w 313"/>
                <a:gd name="T25" fmla="*/ 378 h 690"/>
                <a:gd name="T26" fmla="*/ 243 w 313"/>
                <a:gd name="T27" fmla="*/ 631 h 690"/>
                <a:gd name="T28" fmla="*/ 276 w 313"/>
                <a:gd name="T29" fmla="*/ 699 h 690"/>
                <a:gd name="T30" fmla="*/ 287 w 313"/>
                <a:gd name="T31" fmla="*/ 745 h 690"/>
                <a:gd name="T32" fmla="*/ 287 w 313"/>
                <a:gd name="T33" fmla="*/ 790 h 690"/>
                <a:gd name="T34" fmla="*/ 276 w 313"/>
                <a:gd name="T35" fmla="*/ 790 h 690"/>
                <a:gd name="T36" fmla="*/ 243 w 313"/>
                <a:gd name="T37" fmla="*/ 768 h 690"/>
                <a:gd name="T38" fmla="*/ 199 w 313"/>
                <a:gd name="T39" fmla="*/ 745 h 690"/>
                <a:gd name="T40" fmla="*/ 153 w 313"/>
                <a:gd name="T41" fmla="*/ 699 h 690"/>
                <a:gd name="T42" fmla="*/ 144 w 313"/>
                <a:gd name="T43" fmla="*/ 699 h 690"/>
                <a:gd name="T44" fmla="*/ 132 w 313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3" name="Freeform 29"/>
            <p:cNvSpPr>
              <a:spLocks/>
            </p:cNvSpPr>
            <p:nvPr/>
          </p:nvSpPr>
          <p:spPr bwMode="auto">
            <a:xfrm>
              <a:off x="1916" y="1948"/>
              <a:ext cx="83" cy="555"/>
            </a:xfrm>
            <a:custGeom>
              <a:avLst/>
              <a:gdLst>
                <a:gd name="T0" fmla="*/ 21 w 84"/>
                <a:gd name="T1" fmla="*/ 0 h 530"/>
                <a:gd name="T2" fmla="*/ 57 w 84"/>
                <a:gd name="T3" fmla="*/ 160 h 530"/>
                <a:gd name="T4" fmla="*/ 78 w 84"/>
                <a:gd name="T5" fmla="*/ 343 h 530"/>
                <a:gd name="T6" fmla="*/ 78 w 84"/>
                <a:gd name="T7" fmla="*/ 468 h 530"/>
                <a:gd name="T8" fmla="*/ 57 w 84"/>
                <a:gd name="T9" fmla="*/ 582 h 530"/>
                <a:gd name="T10" fmla="*/ 33 w 84"/>
                <a:gd name="T11" fmla="*/ 605 h 530"/>
                <a:gd name="T12" fmla="*/ 12 w 84"/>
                <a:gd name="T13" fmla="*/ 559 h 530"/>
                <a:gd name="T14" fmla="*/ 0 w 84"/>
                <a:gd name="T15" fmla="*/ 536 h 530"/>
                <a:gd name="T16" fmla="*/ 0 w 84"/>
                <a:gd name="T17" fmla="*/ 490 h 530"/>
                <a:gd name="T18" fmla="*/ 21 w 84"/>
                <a:gd name="T19" fmla="*/ 365 h 530"/>
                <a:gd name="T20" fmla="*/ 45 w 84"/>
                <a:gd name="T21" fmla="*/ 251 h 530"/>
                <a:gd name="T22" fmla="*/ 33 w 84"/>
                <a:gd name="T23" fmla="*/ 137 h 530"/>
                <a:gd name="T24" fmla="*/ 12 w 84"/>
                <a:gd name="T25" fmla="*/ 46 h 530"/>
                <a:gd name="T26" fmla="*/ 12 w 84"/>
                <a:gd name="T27" fmla="*/ 0 h 530"/>
                <a:gd name="T28" fmla="*/ 21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4" name="Freeform 30"/>
            <p:cNvSpPr>
              <a:spLocks/>
            </p:cNvSpPr>
            <p:nvPr/>
          </p:nvSpPr>
          <p:spPr bwMode="auto">
            <a:xfrm>
              <a:off x="1778" y="2609"/>
              <a:ext cx="231" cy="218"/>
            </a:xfrm>
            <a:custGeom>
              <a:avLst/>
              <a:gdLst>
                <a:gd name="T0" fmla="*/ 206 w 240"/>
                <a:gd name="T1" fmla="*/ 159 h 210"/>
                <a:gd name="T2" fmla="*/ 162 w 240"/>
                <a:gd name="T3" fmla="*/ 215 h 210"/>
                <a:gd name="T4" fmla="*/ 120 w 240"/>
                <a:gd name="T5" fmla="*/ 238 h 210"/>
                <a:gd name="T6" fmla="*/ 66 w 240"/>
                <a:gd name="T7" fmla="*/ 238 h 210"/>
                <a:gd name="T8" fmla="*/ 21 w 240"/>
                <a:gd name="T9" fmla="*/ 193 h 210"/>
                <a:gd name="T10" fmla="*/ 0 w 240"/>
                <a:gd name="T11" fmla="*/ 181 h 210"/>
                <a:gd name="T12" fmla="*/ 0 w 240"/>
                <a:gd name="T13" fmla="*/ 159 h 210"/>
                <a:gd name="T14" fmla="*/ 12 w 240"/>
                <a:gd name="T15" fmla="*/ 159 h 210"/>
                <a:gd name="T16" fmla="*/ 33 w 240"/>
                <a:gd name="T17" fmla="*/ 159 h 210"/>
                <a:gd name="T18" fmla="*/ 108 w 240"/>
                <a:gd name="T19" fmla="*/ 136 h 210"/>
                <a:gd name="T20" fmla="*/ 141 w 240"/>
                <a:gd name="T21" fmla="*/ 91 h 210"/>
                <a:gd name="T22" fmla="*/ 174 w 240"/>
                <a:gd name="T23" fmla="*/ 23 h 210"/>
                <a:gd name="T24" fmla="*/ 184 w 240"/>
                <a:gd name="T25" fmla="*/ 0 h 210"/>
                <a:gd name="T26" fmla="*/ 206 w 240"/>
                <a:gd name="T27" fmla="*/ 46 h 210"/>
                <a:gd name="T28" fmla="*/ 217 w 240"/>
                <a:gd name="T29" fmla="*/ 91 h 210"/>
                <a:gd name="T30" fmla="*/ 206 w 240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5" name="Freeform 31"/>
            <p:cNvSpPr>
              <a:spLocks/>
            </p:cNvSpPr>
            <p:nvPr/>
          </p:nvSpPr>
          <p:spPr bwMode="auto">
            <a:xfrm>
              <a:off x="1590" y="1647"/>
              <a:ext cx="188" cy="105"/>
            </a:xfrm>
            <a:custGeom>
              <a:avLst/>
              <a:gdLst>
                <a:gd name="T0" fmla="*/ 166 w 192"/>
                <a:gd name="T1" fmla="*/ 23 h 100"/>
                <a:gd name="T2" fmla="*/ 132 w 192"/>
                <a:gd name="T3" fmla="*/ 23 h 100"/>
                <a:gd name="T4" fmla="*/ 99 w 192"/>
                <a:gd name="T5" fmla="*/ 92 h 100"/>
                <a:gd name="T6" fmla="*/ 78 w 192"/>
                <a:gd name="T7" fmla="*/ 115 h 100"/>
                <a:gd name="T8" fmla="*/ 66 w 192"/>
                <a:gd name="T9" fmla="*/ 92 h 100"/>
                <a:gd name="T10" fmla="*/ 0 w 192"/>
                <a:gd name="T11" fmla="*/ 23 h 100"/>
                <a:gd name="T12" fmla="*/ 0 w 192"/>
                <a:gd name="T13" fmla="*/ 0 h 100"/>
                <a:gd name="T14" fmla="*/ 12 w 192"/>
                <a:gd name="T15" fmla="*/ 0 h 100"/>
                <a:gd name="T16" fmla="*/ 66 w 192"/>
                <a:gd name="T17" fmla="*/ 23 h 100"/>
                <a:gd name="T18" fmla="*/ 90 w 192"/>
                <a:gd name="T19" fmla="*/ 23 h 100"/>
                <a:gd name="T20" fmla="*/ 123 w 192"/>
                <a:gd name="T21" fmla="*/ 0 h 100"/>
                <a:gd name="T22" fmla="*/ 166 w 192"/>
                <a:gd name="T23" fmla="*/ 0 h 100"/>
                <a:gd name="T24" fmla="*/ 166 w 192"/>
                <a:gd name="T25" fmla="*/ 23 h 100"/>
                <a:gd name="T26" fmla="*/ 177 w 192"/>
                <a:gd name="T27" fmla="*/ 46 h 100"/>
                <a:gd name="T28" fmla="*/ 166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6" name="Freeform 32"/>
            <p:cNvSpPr>
              <a:spLocks/>
            </p:cNvSpPr>
            <p:nvPr/>
          </p:nvSpPr>
          <p:spPr bwMode="auto">
            <a:xfrm>
              <a:off x="1602" y="1324"/>
              <a:ext cx="279" cy="668"/>
            </a:xfrm>
            <a:custGeom>
              <a:avLst/>
              <a:gdLst>
                <a:gd name="T0" fmla="*/ 262 w 288"/>
                <a:gd name="T1" fmla="*/ 708 h 640"/>
                <a:gd name="T2" fmla="*/ 251 w 288"/>
                <a:gd name="T3" fmla="*/ 685 h 640"/>
                <a:gd name="T4" fmla="*/ 218 w 288"/>
                <a:gd name="T5" fmla="*/ 595 h 640"/>
                <a:gd name="T6" fmla="*/ 141 w 288"/>
                <a:gd name="T7" fmla="*/ 377 h 640"/>
                <a:gd name="T8" fmla="*/ 54 w 288"/>
                <a:gd name="T9" fmla="*/ 125 h 640"/>
                <a:gd name="T10" fmla="*/ 21 w 288"/>
                <a:gd name="T11" fmla="*/ 46 h 640"/>
                <a:gd name="T12" fmla="*/ 0 w 288"/>
                <a:gd name="T13" fmla="*/ 0 h 640"/>
                <a:gd name="T14" fmla="*/ 0 w 288"/>
                <a:gd name="T15" fmla="*/ 23 h 640"/>
                <a:gd name="T16" fmla="*/ 0 w 288"/>
                <a:gd name="T17" fmla="*/ 79 h 640"/>
                <a:gd name="T18" fmla="*/ 21 w 288"/>
                <a:gd name="T19" fmla="*/ 262 h 640"/>
                <a:gd name="T20" fmla="*/ 21 w 288"/>
                <a:gd name="T21" fmla="*/ 354 h 640"/>
                <a:gd name="T22" fmla="*/ 12 w 288"/>
                <a:gd name="T23" fmla="*/ 445 h 640"/>
                <a:gd name="T24" fmla="*/ 12 w 288"/>
                <a:gd name="T25" fmla="*/ 468 h 640"/>
                <a:gd name="T26" fmla="*/ 21 w 288"/>
                <a:gd name="T27" fmla="*/ 468 h 640"/>
                <a:gd name="T28" fmla="*/ 66 w 288"/>
                <a:gd name="T29" fmla="*/ 468 h 640"/>
                <a:gd name="T30" fmla="*/ 132 w 288"/>
                <a:gd name="T31" fmla="*/ 536 h 640"/>
                <a:gd name="T32" fmla="*/ 196 w 288"/>
                <a:gd name="T33" fmla="*/ 617 h 640"/>
                <a:gd name="T34" fmla="*/ 240 w 288"/>
                <a:gd name="T35" fmla="*/ 708 h 640"/>
                <a:gd name="T36" fmla="*/ 262 w 288"/>
                <a:gd name="T37" fmla="*/ 731 h 640"/>
                <a:gd name="T38" fmla="*/ 262 w 288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" name="Freeform 33"/>
            <p:cNvSpPr>
              <a:spLocks/>
            </p:cNvSpPr>
            <p:nvPr/>
          </p:nvSpPr>
          <p:spPr bwMode="auto">
            <a:xfrm>
              <a:off x="1872" y="1324"/>
              <a:ext cx="36" cy="490"/>
            </a:xfrm>
            <a:custGeom>
              <a:avLst/>
              <a:gdLst>
                <a:gd name="T0" fmla="*/ 21 w 36"/>
                <a:gd name="T1" fmla="*/ 23 h 470"/>
                <a:gd name="T2" fmla="*/ 33 w 36"/>
                <a:gd name="T3" fmla="*/ 136 h 470"/>
                <a:gd name="T4" fmla="*/ 33 w 36"/>
                <a:gd name="T5" fmla="*/ 181 h 470"/>
                <a:gd name="T6" fmla="*/ 33 w 36"/>
                <a:gd name="T7" fmla="*/ 215 h 470"/>
                <a:gd name="T8" fmla="*/ 21 w 36"/>
                <a:gd name="T9" fmla="*/ 305 h 470"/>
                <a:gd name="T10" fmla="*/ 33 w 36"/>
                <a:gd name="T11" fmla="*/ 464 h 470"/>
                <a:gd name="T12" fmla="*/ 33 w 36"/>
                <a:gd name="T13" fmla="*/ 510 h 470"/>
                <a:gd name="T14" fmla="*/ 33 w 36"/>
                <a:gd name="T15" fmla="*/ 533 h 470"/>
                <a:gd name="T16" fmla="*/ 21 w 36"/>
                <a:gd name="T17" fmla="*/ 533 h 470"/>
                <a:gd name="T18" fmla="*/ 12 w 36"/>
                <a:gd name="T19" fmla="*/ 510 h 470"/>
                <a:gd name="T20" fmla="*/ 0 w 36"/>
                <a:gd name="T21" fmla="*/ 397 h 470"/>
                <a:gd name="T22" fmla="*/ 0 w 36"/>
                <a:gd name="T23" fmla="*/ 261 h 470"/>
                <a:gd name="T24" fmla="*/ 0 w 36"/>
                <a:gd name="T25" fmla="*/ 136 h 470"/>
                <a:gd name="T26" fmla="*/ 12 w 36"/>
                <a:gd name="T27" fmla="*/ 0 h 470"/>
                <a:gd name="T28" fmla="*/ 21 w 36"/>
                <a:gd name="T29" fmla="*/ 0 h 470"/>
                <a:gd name="T30" fmla="*/ 21 w 36"/>
                <a:gd name="T31" fmla="*/ 23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8" name="Freeform 34"/>
            <p:cNvSpPr>
              <a:spLocks/>
            </p:cNvSpPr>
            <p:nvPr/>
          </p:nvSpPr>
          <p:spPr bwMode="auto">
            <a:xfrm>
              <a:off x="2046" y="1770"/>
              <a:ext cx="257" cy="221"/>
            </a:xfrm>
            <a:custGeom>
              <a:avLst/>
              <a:gdLst>
                <a:gd name="T0" fmla="*/ 0 w 265"/>
                <a:gd name="T1" fmla="*/ 23 h 210"/>
                <a:gd name="T2" fmla="*/ 45 w 265"/>
                <a:gd name="T3" fmla="*/ 140 h 210"/>
                <a:gd name="T4" fmla="*/ 109 w 265"/>
                <a:gd name="T5" fmla="*/ 221 h 210"/>
                <a:gd name="T6" fmla="*/ 176 w 265"/>
                <a:gd name="T7" fmla="*/ 245 h 210"/>
                <a:gd name="T8" fmla="*/ 209 w 265"/>
                <a:gd name="T9" fmla="*/ 221 h 210"/>
                <a:gd name="T10" fmla="*/ 231 w 265"/>
                <a:gd name="T11" fmla="*/ 175 h 210"/>
                <a:gd name="T12" fmla="*/ 241 w 265"/>
                <a:gd name="T13" fmla="*/ 140 h 210"/>
                <a:gd name="T14" fmla="*/ 231 w 265"/>
                <a:gd name="T15" fmla="*/ 93 h 210"/>
                <a:gd name="T16" fmla="*/ 220 w 265"/>
                <a:gd name="T17" fmla="*/ 93 h 210"/>
                <a:gd name="T18" fmla="*/ 209 w 265"/>
                <a:gd name="T19" fmla="*/ 93 h 210"/>
                <a:gd name="T20" fmla="*/ 165 w 265"/>
                <a:gd name="T21" fmla="*/ 140 h 210"/>
                <a:gd name="T22" fmla="*/ 99 w 265"/>
                <a:gd name="T23" fmla="*/ 140 h 210"/>
                <a:gd name="T24" fmla="*/ 45 w 265"/>
                <a:gd name="T25" fmla="*/ 93 h 210"/>
                <a:gd name="T26" fmla="*/ 0 w 265"/>
                <a:gd name="T27" fmla="*/ 23 h 210"/>
                <a:gd name="T28" fmla="*/ 0 w 265"/>
                <a:gd name="T29" fmla="*/ 0 h 210"/>
                <a:gd name="T30" fmla="*/ 0 w 265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9" name="Freeform 35"/>
            <p:cNvSpPr>
              <a:spLocks/>
            </p:cNvSpPr>
            <p:nvPr/>
          </p:nvSpPr>
          <p:spPr bwMode="auto">
            <a:xfrm>
              <a:off x="2267" y="1324"/>
              <a:ext cx="95" cy="468"/>
            </a:xfrm>
            <a:custGeom>
              <a:avLst/>
              <a:gdLst>
                <a:gd name="T0" fmla="*/ 12 w 96"/>
                <a:gd name="T1" fmla="*/ 513 h 450"/>
                <a:gd name="T2" fmla="*/ 33 w 96"/>
                <a:gd name="T3" fmla="*/ 513 h 450"/>
                <a:gd name="T4" fmla="*/ 69 w 96"/>
                <a:gd name="T5" fmla="*/ 467 h 450"/>
                <a:gd name="T6" fmla="*/ 78 w 96"/>
                <a:gd name="T7" fmla="*/ 376 h 450"/>
                <a:gd name="T8" fmla="*/ 90 w 96"/>
                <a:gd name="T9" fmla="*/ 297 h 450"/>
                <a:gd name="T10" fmla="*/ 78 w 96"/>
                <a:gd name="T11" fmla="*/ 182 h 450"/>
                <a:gd name="T12" fmla="*/ 45 w 96"/>
                <a:gd name="T13" fmla="*/ 46 h 450"/>
                <a:gd name="T14" fmla="*/ 33 w 96"/>
                <a:gd name="T15" fmla="*/ 0 h 450"/>
                <a:gd name="T16" fmla="*/ 24 w 96"/>
                <a:gd name="T17" fmla="*/ 0 h 450"/>
                <a:gd name="T18" fmla="*/ 24 w 96"/>
                <a:gd name="T19" fmla="*/ 23 h 450"/>
                <a:gd name="T20" fmla="*/ 33 w 96"/>
                <a:gd name="T21" fmla="*/ 92 h 450"/>
                <a:gd name="T22" fmla="*/ 33 w 96"/>
                <a:gd name="T23" fmla="*/ 159 h 450"/>
                <a:gd name="T24" fmla="*/ 33 w 96"/>
                <a:gd name="T25" fmla="*/ 228 h 450"/>
                <a:gd name="T26" fmla="*/ 24 w 96"/>
                <a:gd name="T27" fmla="*/ 353 h 450"/>
                <a:gd name="T28" fmla="*/ 0 w 96"/>
                <a:gd name="T29" fmla="*/ 444 h 450"/>
                <a:gd name="T30" fmla="*/ 12 w 96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0" name="Freeform 36"/>
            <p:cNvSpPr>
              <a:spLocks/>
            </p:cNvSpPr>
            <p:nvPr/>
          </p:nvSpPr>
          <p:spPr bwMode="auto">
            <a:xfrm>
              <a:off x="10034" y="13791"/>
              <a:ext cx="293" cy="701"/>
            </a:xfrm>
            <a:custGeom>
              <a:avLst/>
              <a:gdLst>
                <a:gd name="T0" fmla="*/ 166 w 301"/>
                <a:gd name="T1" fmla="*/ 69 h 670"/>
                <a:gd name="T2" fmla="*/ 199 w 301"/>
                <a:gd name="T3" fmla="*/ 46 h 670"/>
                <a:gd name="T4" fmla="*/ 231 w 301"/>
                <a:gd name="T5" fmla="*/ 46 h 670"/>
                <a:gd name="T6" fmla="*/ 231 w 301"/>
                <a:gd name="T7" fmla="*/ 114 h 670"/>
                <a:gd name="T8" fmla="*/ 220 w 301"/>
                <a:gd name="T9" fmla="*/ 250 h 670"/>
                <a:gd name="T10" fmla="*/ 231 w 301"/>
                <a:gd name="T11" fmla="*/ 443 h 670"/>
                <a:gd name="T12" fmla="*/ 242 w 301"/>
                <a:gd name="T13" fmla="*/ 579 h 670"/>
                <a:gd name="T14" fmla="*/ 264 w 301"/>
                <a:gd name="T15" fmla="*/ 715 h 670"/>
                <a:gd name="T16" fmla="*/ 275 w 301"/>
                <a:gd name="T17" fmla="*/ 761 h 670"/>
                <a:gd name="T18" fmla="*/ 264 w 301"/>
                <a:gd name="T19" fmla="*/ 761 h 670"/>
                <a:gd name="T20" fmla="*/ 253 w 301"/>
                <a:gd name="T21" fmla="*/ 715 h 670"/>
                <a:gd name="T22" fmla="*/ 220 w 301"/>
                <a:gd name="T23" fmla="*/ 625 h 670"/>
                <a:gd name="T24" fmla="*/ 133 w 301"/>
                <a:gd name="T25" fmla="*/ 397 h 670"/>
                <a:gd name="T26" fmla="*/ 45 w 301"/>
                <a:gd name="T27" fmla="*/ 159 h 670"/>
                <a:gd name="T28" fmla="*/ 12 w 301"/>
                <a:gd name="T29" fmla="*/ 69 h 670"/>
                <a:gd name="T30" fmla="*/ 0 w 301"/>
                <a:gd name="T31" fmla="*/ 23 h 670"/>
                <a:gd name="T32" fmla="*/ 0 w 301"/>
                <a:gd name="T33" fmla="*/ 0 h 670"/>
                <a:gd name="T34" fmla="*/ 12 w 301"/>
                <a:gd name="T35" fmla="*/ 0 h 670"/>
                <a:gd name="T36" fmla="*/ 54 w 301"/>
                <a:gd name="T37" fmla="*/ 23 h 670"/>
                <a:gd name="T38" fmla="*/ 99 w 301"/>
                <a:gd name="T39" fmla="*/ 46 h 670"/>
                <a:gd name="T40" fmla="*/ 133 w 301"/>
                <a:gd name="T41" fmla="*/ 91 h 670"/>
                <a:gd name="T42" fmla="*/ 143 w 301"/>
                <a:gd name="T43" fmla="*/ 91 h 670"/>
                <a:gd name="T44" fmla="*/ 166 w 301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1" name="Freeform 37"/>
            <p:cNvSpPr>
              <a:spLocks/>
            </p:cNvSpPr>
            <p:nvPr/>
          </p:nvSpPr>
          <p:spPr bwMode="auto">
            <a:xfrm>
              <a:off x="10384" y="14045"/>
              <a:ext cx="83" cy="530"/>
            </a:xfrm>
            <a:custGeom>
              <a:avLst/>
              <a:gdLst>
                <a:gd name="T0" fmla="*/ 57 w 84"/>
                <a:gd name="T1" fmla="*/ 579 h 510"/>
                <a:gd name="T2" fmla="*/ 12 w 84"/>
                <a:gd name="T3" fmla="*/ 420 h 510"/>
                <a:gd name="T4" fmla="*/ 0 w 84"/>
                <a:gd name="T5" fmla="*/ 261 h 510"/>
                <a:gd name="T6" fmla="*/ 0 w 84"/>
                <a:gd name="T7" fmla="*/ 113 h 510"/>
                <a:gd name="T8" fmla="*/ 21 w 84"/>
                <a:gd name="T9" fmla="*/ 0 h 510"/>
                <a:gd name="T10" fmla="*/ 45 w 84"/>
                <a:gd name="T11" fmla="*/ 0 h 510"/>
                <a:gd name="T12" fmla="*/ 66 w 84"/>
                <a:gd name="T13" fmla="*/ 23 h 510"/>
                <a:gd name="T14" fmla="*/ 78 w 84"/>
                <a:gd name="T15" fmla="*/ 69 h 510"/>
                <a:gd name="T16" fmla="*/ 66 w 84"/>
                <a:gd name="T17" fmla="*/ 113 h 510"/>
                <a:gd name="T18" fmla="*/ 45 w 84"/>
                <a:gd name="T19" fmla="*/ 216 h 510"/>
                <a:gd name="T20" fmla="*/ 33 w 84"/>
                <a:gd name="T21" fmla="*/ 352 h 510"/>
                <a:gd name="T22" fmla="*/ 45 w 84"/>
                <a:gd name="T23" fmla="*/ 465 h 510"/>
                <a:gd name="T24" fmla="*/ 66 w 84"/>
                <a:gd name="T25" fmla="*/ 556 h 510"/>
                <a:gd name="T26" fmla="*/ 66 w 84"/>
                <a:gd name="T27" fmla="*/ 579 h 510"/>
                <a:gd name="T28" fmla="*/ 57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2" name="Freeform 38"/>
            <p:cNvSpPr>
              <a:spLocks/>
            </p:cNvSpPr>
            <p:nvPr/>
          </p:nvSpPr>
          <p:spPr bwMode="auto">
            <a:xfrm>
              <a:off x="10374" y="13697"/>
              <a:ext cx="221" cy="221"/>
            </a:xfrm>
            <a:custGeom>
              <a:avLst/>
              <a:gdLst>
                <a:gd name="T0" fmla="*/ 12 w 228"/>
                <a:gd name="T1" fmla="*/ 105 h 210"/>
                <a:gd name="T2" fmla="*/ 45 w 228"/>
                <a:gd name="T3" fmla="*/ 36 h 210"/>
                <a:gd name="T4" fmla="*/ 99 w 228"/>
                <a:gd name="T5" fmla="*/ 0 h 210"/>
                <a:gd name="T6" fmla="*/ 142 w 228"/>
                <a:gd name="T7" fmla="*/ 0 h 210"/>
                <a:gd name="T8" fmla="*/ 197 w 228"/>
                <a:gd name="T9" fmla="*/ 36 h 210"/>
                <a:gd name="T10" fmla="*/ 207 w 228"/>
                <a:gd name="T11" fmla="*/ 82 h 210"/>
                <a:gd name="T12" fmla="*/ 207 w 228"/>
                <a:gd name="T13" fmla="*/ 105 h 210"/>
                <a:gd name="T14" fmla="*/ 207 w 228"/>
                <a:gd name="T15" fmla="*/ 105 h 210"/>
                <a:gd name="T16" fmla="*/ 186 w 228"/>
                <a:gd name="T17" fmla="*/ 105 h 210"/>
                <a:gd name="T18" fmla="*/ 109 w 228"/>
                <a:gd name="T19" fmla="*/ 128 h 210"/>
                <a:gd name="T20" fmla="*/ 77 w 228"/>
                <a:gd name="T21" fmla="*/ 152 h 210"/>
                <a:gd name="T22" fmla="*/ 45 w 228"/>
                <a:gd name="T23" fmla="*/ 221 h 210"/>
                <a:gd name="T24" fmla="*/ 21 w 228"/>
                <a:gd name="T25" fmla="*/ 245 h 210"/>
                <a:gd name="T26" fmla="*/ 12 w 228"/>
                <a:gd name="T27" fmla="*/ 221 h 210"/>
                <a:gd name="T28" fmla="*/ 0 w 228"/>
                <a:gd name="T29" fmla="*/ 175 h 210"/>
                <a:gd name="T30" fmla="*/ 12 w 228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3" name="Freeform 39"/>
            <p:cNvSpPr>
              <a:spLocks/>
            </p:cNvSpPr>
            <p:nvPr/>
          </p:nvSpPr>
          <p:spPr bwMode="auto">
            <a:xfrm>
              <a:off x="10605" y="14793"/>
              <a:ext cx="188" cy="105"/>
            </a:xfrm>
            <a:custGeom>
              <a:avLst/>
              <a:gdLst>
                <a:gd name="T0" fmla="*/ 12 w 192"/>
                <a:gd name="T1" fmla="*/ 69 h 100"/>
                <a:gd name="T2" fmla="*/ 45 w 192"/>
                <a:gd name="T3" fmla="*/ 69 h 100"/>
                <a:gd name="T4" fmla="*/ 78 w 192"/>
                <a:gd name="T5" fmla="*/ 23 h 100"/>
                <a:gd name="T6" fmla="*/ 90 w 192"/>
                <a:gd name="T7" fmla="*/ 0 h 100"/>
                <a:gd name="T8" fmla="*/ 111 w 192"/>
                <a:gd name="T9" fmla="*/ 0 h 100"/>
                <a:gd name="T10" fmla="*/ 166 w 192"/>
                <a:gd name="T11" fmla="*/ 92 h 100"/>
                <a:gd name="T12" fmla="*/ 177 w 192"/>
                <a:gd name="T13" fmla="*/ 92 h 100"/>
                <a:gd name="T14" fmla="*/ 156 w 192"/>
                <a:gd name="T15" fmla="*/ 115 h 100"/>
                <a:gd name="T16" fmla="*/ 111 w 192"/>
                <a:gd name="T17" fmla="*/ 69 h 100"/>
                <a:gd name="T18" fmla="*/ 90 w 192"/>
                <a:gd name="T19" fmla="*/ 69 h 100"/>
                <a:gd name="T20" fmla="*/ 55 w 192"/>
                <a:gd name="T21" fmla="*/ 115 h 100"/>
                <a:gd name="T22" fmla="*/ 21 w 192"/>
                <a:gd name="T23" fmla="*/ 92 h 100"/>
                <a:gd name="T24" fmla="*/ 0 w 192"/>
                <a:gd name="T25" fmla="*/ 69 h 100"/>
                <a:gd name="T26" fmla="*/ 12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4" name="Freeform 40"/>
            <p:cNvSpPr>
              <a:spLocks/>
            </p:cNvSpPr>
            <p:nvPr/>
          </p:nvSpPr>
          <p:spPr bwMode="auto">
            <a:xfrm>
              <a:off x="10490" y="14877"/>
              <a:ext cx="293" cy="668"/>
            </a:xfrm>
            <a:custGeom>
              <a:avLst/>
              <a:gdLst>
                <a:gd name="T0" fmla="*/ 0 w 300"/>
                <a:gd name="T1" fmla="*/ 23 h 640"/>
                <a:gd name="T2" fmla="*/ 21 w 300"/>
                <a:gd name="T3" fmla="*/ 69 h 640"/>
                <a:gd name="T4" fmla="*/ 54 w 300"/>
                <a:gd name="T5" fmla="*/ 159 h 640"/>
                <a:gd name="T6" fmla="*/ 132 w 300"/>
                <a:gd name="T7" fmla="*/ 375 h 640"/>
                <a:gd name="T8" fmla="*/ 219 w 300"/>
                <a:gd name="T9" fmla="*/ 602 h 640"/>
                <a:gd name="T10" fmla="*/ 252 w 300"/>
                <a:gd name="T11" fmla="*/ 682 h 640"/>
                <a:gd name="T12" fmla="*/ 263 w 300"/>
                <a:gd name="T13" fmla="*/ 727 h 640"/>
                <a:gd name="T14" fmla="*/ 274 w 300"/>
                <a:gd name="T15" fmla="*/ 705 h 640"/>
                <a:gd name="T16" fmla="*/ 274 w 300"/>
                <a:gd name="T17" fmla="*/ 659 h 640"/>
                <a:gd name="T18" fmla="*/ 252 w 300"/>
                <a:gd name="T19" fmla="*/ 467 h 640"/>
                <a:gd name="T20" fmla="*/ 252 w 300"/>
                <a:gd name="T21" fmla="*/ 375 h 640"/>
                <a:gd name="T22" fmla="*/ 263 w 300"/>
                <a:gd name="T23" fmla="*/ 307 h 640"/>
                <a:gd name="T24" fmla="*/ 263 w 300"/>
                <a:gd name="T25" fmla="*/ 284 h 640"/>
                <a:gd name="T26" fmla="*/ 252 w 300"/>
                <a:gd name="T27" fmla="*/ 284 h 640"/>
                <a:gd name="T28" fmla="*/ 198 w 300"/>
                <a:gd name="T29" fmla="*/ 261 h 640"/>
                <a:gd name="T30" fmla="*/ 142 w 300"/>
                <a:gd name="T31" fmla="*/ 193 h 640"/>
                <a:gd name="T32" fmla="*/ 77 w 300"/>
                <a:gd name="T33" fmla="*/ 114 h 640"/>
                <a:gd name="T34" fmla="*/ 33 w 300"/>
                <a:gd name="T35" fmla="*/ 23 h 640"/>
                <a:gd name="T36" fmla="*/ 0 w 300"/>
                <a:gd name="T37" fmla="*/ 0 h 640"/>
                <a:gd name="T38" fmla="*/ 0 w 300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5" name="Freeform 41"/>
            <p:cNvSpPr>
              <a:spLocks/>
            </p:cNvSpPr>
            <p:nvPr/>
          </p:nvSpPr>
          <p:spPr bwMode="auto">
            <a:xfrm>
              <a:off x="10467" y="15200"/>
              <a:ext cx="59" cy="472"/>
            </a:xfrm>
            <a:custGeom>
              <a:avLst/>
              <a:gdLst>
                <a:gd name="T0" fmla="*/ 21 w 60"/>
                <a:gd name="T1" fmla="*/ 493 h 450"/>
                <a:gd name="T2" fmla="*/ 0 w 60"/>
                <a:gd name="T3" fmla="*/ 401 h 450"/>
                <a:gd name="T4" fmla="*/ 0 w 60"/>
                <a:gd name="T5" fmla="*/ 355 h 450"/>
                <a:gd name="T6" fmla="*/ 12 w 60"/>
                <a:gd name="T7" fmla="*/ 310 h 450"/>
                <a:gd name="T8" fmla="*/ 21 w 60"/>
                <a:gd name="T9" fmla="*/ 206 h 450"/>
                <a:gd name="T10" fmla="*/ 21 w 60"/>
                <a:gd name="T11" fmla="*/ 69 h 450"/>
                <a:gd name="T12" fmla="*/ 12 w 60"/>
                <a:gd name="T13" fmla="*/ 23 h 450"/>
                <a:gd name="T14" fmla="*/ 21 w 60"/>
                <a:gd name="T15" fmla="*/ 0 h 450"/>
                <a:gd name="T16" fmla="*/ 21 w 60"/>
                <a:gd name="T17" fmla="*/ 23 h 450"/>
                <a:gd name="T18" fmla="*/ 43 w 60"/>
                <a:gd name="T19" fmla="*/ 138 h 450"/>
                <a:gd name="T20" fmla="*/ 54 w 60"/>
                <a:gd name="T21" fmla="*/ 275 h 450"/>
                <a:gd name="T22" fmla="*/ 43 w 60"/>
                <a:gd name="T23" fmla="*/ 401 h 450"/>
                <a:gd name="T24" fmla="*/ 21 w 60"/>
                <a:gd name="T25" fmla="*/ 516 h 450"/>
                <a:gd name="T26" fmla="*/ 21 w 60"/>
                <a:gd name="T27" fmla="*/ 493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6" name="Freeform 42"/>
            <p:cNvSpPr>
              <a:spLocks/>
            </p:cNvSpPr>
            <p:nvPr/>
          </p:nvSpPr>
          <p:spPr bwMode="auto">
            <a:xfrm>
              <a:off x="10093" y="14554"/>
              <a:ext cx="247" cy="200"/>
            </a:xfrm>
            <a:custGeom>
              <a:avLst/>
              <a:gdLst>
                <a:gd name="T0" fmla="*/ 232 w 253"/>
                <a:gd name="T1" fmla="*/ 189 h 190"/>
                <a:gd name="T2" fmla="*/ 178 w 253"/>
                <a:gd name="T3" fmla="*/ 100 h 190"/>
                <a:gd name="T4" fmla="*/ 122 w 253"/>
                <a:gd name="T5" fmla="*/ 23 h 190"/>
                <a:gd name="T6" fmla="*/ 55 w 253"/>
                <a:gd name="T7" fmla="*/ 0 h 190"/>
                <a:gd name="T8" fmla="*/ 33 w 253"/>
                <a:gd name="T9" fmla="*/ 0 h 190"/>
                <a:gd name="T10" fmla="*/ 12 w 253"/>
                <a:gd name="T11" fmla="*/ 45 h 190"/>
                <a:gd name="T12" fmla="*/ 0 w 253"/>
                <a:gd name="T13" fmla="*/ 79 h 190"/>
                <a:gd name="T14" fmla="*/ 0 w 253"/>
                <a:gd name="T15" fmla="*/ 122 h 190"/>
                <a:gd name="T16" fmla="*/ 12 w 253"/>
                <a:gd name="T17" fmla="*/ 145 h 190"/>
                <a:gd name="T18" fmla="*/ 21 w 253"/>
                <a:gd name="T19" fmla="*/ 122 h 190"/>
                <a:gd name="T20" fmla="*/ 67 w 253"/>
                <a:gd name="T21" fmla="*/ 79 h 190"/>
                <a:gd name="T22" fmla="*/ 122 w 253"/>
                <a:gd name="T23" fmla="*/ 100 h 190"/>
                <a:gd name="T24" fmla="*/ 178 w 253"/>
                <a:gd name="T25" fmla="*/ 145 h 190"/>
                <a:gd name="T26" fmla="*/ 222 w 253"/>
                <a:gd name="T27" fmla="*/ 212 h 190"/>
                <a:gd name="T28" fmla="*/ 232 w 253"/>
                <a:gd name="T29" fmla="*/ 212 h 190"/>
                <a:gd name="T30" fmla="*/ 232 w 253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" name="Freeform 43"/>
            <p:cNvSpPr>
              <a:spLocks/>
            </p:cNvSpPr>
            <p:nvPr/>
          </p:nvSpPr>
          <p:spPr bwMode="auto">
            <a:xfrm>
              <a:off x="10024" y="14859"/>
              <a:ext cx="81" cy="468"/>
            </a:xfrm>
            <a:custGeom>
              <a:avLst/>
              <a:gdLst>
                <a:gd name="T0" fmla="*/ 78 w 84"/>
                <a:gd name="T1" fmla="*/ 0 h 450"/>
                <a:gd name="T2" fmla="*/ 57 w 84"/>
                <a:gd name="T3" fmla="*/ 0 h 450"/>
                <a:gd name="T4" fmla="*/ 33 w 84"/>
                <a:gd name="T5" fmla="*/ 69 h 450"/>
                <a:gd name="T6" fmla="*/ 12 w 84"/>
                <a:gd name="T7" fmla="*/ 135 h 450"/>
                <a:gd name="T8" fmla="*/ 0 w 84"/>
                <a:gd name="T9" fmla="*/ 238 h 450"/>
                <a:gd name="T10" fmla="*/ 12 w 84"/>
                <a:gd name="T11" fmla="*/ 351 h 450"/>
                <a:gd name="T12" fmla="*/ 45 w 84"/>
                <a:gd name="T13" fmla="*/ 487 h 450"/>
                <a:gd name="T14" fmla="*/ 57 w 84"/>
                <a:gd name="T15" fmla="*/ 510 h 450"/>
                <a:gd name="T16" fmla="*/ 66 w 84"/>
                <a:gd name="T17" fmla="*/ 510 h 450"/>
                <a:gd name="T18" fmla="*/ 78 w 84"/>
                <a:gd name="T19" fmla="*/ 487 h 450"/>
                <a:gd name="T20" fmla="*/ 66 w 84"/>
                <a:gd name="T21" fmla="*/ 441 h 450"/>
                <a:gd name="T22" fmla="*/ 57 w 84"/>
                <a:gd name="T23" fmla="*/ 351 h 450"/>
                <a:gd name="T24" fmla="*/ 57 w 84"/>
                <a:gd name="T25" fmla="*/ 283 h 450"/>
                <a:gd name="T26" fmla="*/ 66 w 84"/>
                <a:gd name="T27" fmla="*/ 181 h 450"/>
                <a:gd name="T28" fmla="*/ 78 w 84"/>
                <a:gd name="T29" fmla="*/ 91 h 450"/>
                <a:gd name="T30" fmla="*/ 78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8" name="Freeform 44"/>
            <p:cNvSpPr>
              <a:spLocks/>
            </p:cNvSpPr>
            <p:nvPr/>
          </p:nvSpPr>
          <p:spPr bwMode="auto">
            <a:xfrm>
              <a:off x="2046" y="13791"/>
              <a:ext cx="304" cy="701"/>
            </a:xfrm>
            <a:custGeom>
              <a:avLst/>
              <a:gdLst>
                <a:gd name="T0" fmla="*/ 132 w 313"/>
                <a:gd name="T1" fmla="*/ 69 h 670"/>
                <a:gd name="T2" fmla="*/ 87 w 313"/>
                <a:gd name="T3" fmla="*/ 46 h 670"/>
                <a:gd name="T4" fmla="*/ 54 w 313"/>
                <a:gd name="T5" fmla="*/ 46 h 670"/>
                <a:gd name="T6" fmla="*/ 54 w 313"/>
                <a:gd name="T7" fmla="*/ 114 h 670"/>
                <a:gd name="T8" fmla="*/ 66 w 313"/>
                <a:gd name="T9" fmla="*/ 250 h 670"/>
                <a:gd name="T10" fmla="*/ 66 w 313"/>
                <a:gd name="T11" fmla="*/ 443 h 670"/>
                <a:gd name="T12" fmla="*/ 45 w 313"/>
                <a:gd name="T13" fmla="*/ 579 h 670"/>
                <a:gd name="T14" fmla="*/ 12 w 313"/>
                <a:gd name="T15" fmla="*/ 715 h 670"/>
                <a:gd name="T16" fmla="*/ 0 w 313"/>
                <a:gd name="T17" fmla="*/ 761 h 670"/>
                <a:gd name="T18" fmla="*/ 12 w 313"/>
                <a:gd name="T19" fmla="*/ 761 h 670"/>
                <a:gd name="T20" fmla="*/ 33 w 313"/>
                <a:gd name="T21" fmla="*/ 715 h 670"/>
                <a:gd name="T22" fmla="*/ 66 w 313"/>
                <a:gd name="T23" fmla="*/ 625 h 670"/>
                <a:gd name="T24" fmla="*/ 153 w 313"/>
                <a:gd name="T25" fmla="*/ 397 h 670"/>
                <a:gd name="T26" fmla="*/ 243 w 313"/>
                <a:gd name="T27" fmla="*/ 159 h 670"/>
                <a:gd name="T28" fmla="*/ 276 w 313"/>
                <a:gd name="T29" fmla="*/ 69 h 670"/>
                <a:gd name="T30" fmla="*/ 287 w 313"/>
                <a:gd name="T31" fmla="*/ 23 h 670"/>
                <a:gd name="T32" fmla="*/ 287 w 313"/>
                <a:gd name="T33" fmla="*/ 0 h 670"/>
                <a:gd name="T34" fmla="*/ 276 w 313"/>
                <a:gd name="T35" fmla="*/ 0 h 670"/>
                <a:gd name="T36" fmla="*/ 243 w 313"/>
                <a:gd name="T37" fmla="*/ 23 h 670"/>
                <a:gd name="T38" fmla="*/ 199 w 313"/>
                <a:gd name="T39" fmla="*/ 46 h 670"/>
                <a:gd name="T40" fmla="*/ 153 w 313"/>
                <a:gd name="T41" fmla="*/ 91 h 670"/>
                <a:gd name="T42" fmla="*/ 144 w 313"/>
                <a:gd name="T43" fmla="*/ 91 h 670"/>
                <a:gd name="T44" fmla="*/ 132 w 313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9" name="Freeform 45"/>
            <p:cNvSpPr>
              <a:spLocks/>
            </p:cNvSpPr>
            <p:nvPr/>
          </p:nvSpPr>
          <p:spPr bwMode="auto">
            <a:xfrm>
              <a:off x="1916" y="14045"/>
              <a:ext cx="83" cy="530"/>
            </a:xfrm>
            <a:custGeom>
              <a:avLst/>
              <a:gdLst>
                <a:gd name="T0" fmla="*/ 21 w 84"/>
                <a:gd name="T1" fmla="*/ 579 h 510"/>
                <a:gd name="T2" fmla="*/ 57 w 84"/>
                <a:gd name="T3" fmla="*/ 420 h 510"/>
                <a:gd name="T4" fmla="*/ 78 w 84"/>
                <a:gd name="T5" fmla="*/ 261 h 510"/>
                <a:gd name="T6" fmla="*/ 78 w 84"/>
                <a:gd name="T7" fmla="*/ 113 h 510"/>
                <a:gd name="T8" fmla="*/ 57 w 84"/>
                <a:gd name="T9" fmla="*/ 0 h 510"/>
                <a:gd name="T10" fmla="*/ 33 w 84"/>
                <a:gd name="T11" fmla="*/ 0 h 510"/>
                <a:gd name="T12" fmla="*/ 12 w 84"/>
                <a:gd name="T13" fmla="*/ 23 h 510"/>
                <a:gd name="T14" fmla="*/ 0 w 84"/>
                <a:gd name="T15" fmla="*/ 69 h 510"/>
                <a:gd name="T16" fmla="*/ 0 w 84"/>
                <a:gd name="T17" fmla="*/ 113 h 510"/>
                <a:gd name="T18" fmla="*/ 21 w 84"/>
                <a:gd name="T19" fmla="*/ 216 h 510"/>
                <a:gd name="T20" fmla="*/ 45 w 84"/>
                <a:gd name="T21" fmla="*/ 352 h 510"/>
                <a:gd name="T22" fmla="*/ 33 w 84"/>
                <a:gd name="T23" fmla="*/ 465 h 510"/>
                <a:gd name="T24" fmla="*/ 12 w 84"/>
                <a:gd name="T25" fmla="*/ 556 h 510"/>
                <a:gd name="T26" fmla="*/ 12 w 84"/>
                <a:gd name="T27" fmla="*/ 579 h 510"/>
                <a:gd name="T28" fmla="*/ 21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0" name="Freeform 46"/>
            <p:cNvSpPr>
              <a:spLocks/>
            </p:cNvSpPr>
            <p:nvPr/>
          </p:nvSpPr>
          <p:spPr bwMode="auto">
            <a:xfrm>
              <a:off x="1778" y="13697"/>
              <a:ext cx="231" cy="221"/>
            </a:xfrm>
            <a:custGeom>
              <a:avLst/>
              <a:gdLst>
                <a:gd name="T0" fmla="*/ 206 w 240"/>
                <a:gd name="T1" fmla="*/ 105 h 210"/>
                <a:gd name="T2" fmla="*/ 162 w 240"/>
                <a:gd name="T3" fmla="*/ 36 h 210"/>
                <a:gd name="T4" fmla="*/ 120 w 240"/>
                <a:gd name="T5" fmla="*/ 0 h 210"/>
                <a:gd name="T6" fmla="*/ 66 w 240"/>
                <a:gd name="T7" fmla="*/ 0 h 210"/>
                <a:gd name="T8" fmla="*/ 21 w 240"/>
                <a:gd name="T9" fmla="*/ 36 h 210"/>
                <a:gd name="T10" fmla="*/ 0 w 240"/>
                <a:gd name="T11" fmla="*/ 82 h 210"/>
                <a:gd name="T12" fmla="*/ 0 w 240"/>
                <a:gd name="T13" fmla="*/ 105 h 210"/>
                <a:gd name="T14" fmla="*/ 12 w 240"/>
                <a:gd name="T15" fmla="*/ 105 h 210"/>
                <a:gd name="T16" fmla="*/ 33 w 240"/>
                <a:gd name="T17" fmla="*/ 105 h 210"/>
                <a:gd name="T18" fmla="*/ 108 w 240"/>
                <a:gd name="T19" fmla="*/ 128 h 210"/>
                <a:gd name="T20" fmla="*/ 141 w 240"/>
                <a:gd name="T21" fmla="*/ 152 h 210"/>
                <a:gd name="T22" fmla="*/ 174 w 240"/>
                <a:gd name="T23" fmla="*/ 221 h 210"/>
                <a:gd name="T24" fmla="*/ 184 w 240"/>
                <a:gd name="T25" fmla="*/ 245 h 210"/>
                <a:gd name="T26" fmla="*/ 206 w 240"/>
                <a:gd name="T27" fmla="*/ 221 h 210"/>
                <a:gd name="T28" fmla="*/ 217 w 240"/>
                <a:gd name="T29" fmla="*/ 175 h 210"/>
                <a:gd name="T30" fmla="*/ 206 w 240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1" name="Freeform 47"/>
            <p:cNvSpPr>
              <a:spLocks/>
            </p:cNvSpPr>
            <p:nvPr/>
          </p:nvSpPr>
          <p:spPr bwMode="auto">
            <a:xfrm>
              <a:off x="1590" y="14793"/>
              <a:ext cx="188" cy="105"/>
            </a:xfrm>
            <a:custGeom>
              <a:avLst/>
              <a:gdLst>
                <a:gd name="T0" fmla="*/ 166 w 192"/>
                <a:gd name="T1" fmla="*/ 69 h 100"/>
                <a:gd name="T2" fmla="*/ 132 w 192"/>
                <a:gd name="T3" fmla="*/ 69 h 100"/>
                <a:gd name="T4" fmla="*/ 99 w 192"/>
                <a:gd name="T5" fmla="*/ 23 h 100"/>
                <a:gd name="T6" fmla="*/ 78 w 192"/>
                <a:gd name="T7" fmla="*/ 0 h 100"/>
                <a:gd name="T8" fmla="*/ 66 w 192"/>
                <a:gd name="T9" fmla="*/ 0 h 100"/>
                <a:gd name="T10" fmla="*/ 0 w 192"/>
                <a:gd name="T11" fmla="*/ 92 h 100"/>
                <a:gd name="T12" fmla="*/ 12 w 192"/>
                <a:gd name="T13" fmla="*/ 115 h 100"/>
                <a:gd name="T14" fmla="*/ 66 w 192"/>
                <a:gd name="T15" fmla="*/ 69 h 100"/>
                <a:gd name="T16" fmla="*/ 90 w 192"/>
                <a:gd name="T17" fmla="*/ 69 h 100"/>
                <a:gd name="T18" fmla="*/ 123 w 192"/>
                <a:gd name="T19" fmla="*/ 115 h 100"/>
                <a:gd name="T20" fmla="*/ 166 w 192"/>
                <a:gd name="T21" fmla="*/ 92 h 100"/>
                <a:gd name="T22" fmla="*/ 166 w 192"/>
                <a:gd name="T23" fmla="*/ 69 h 100"/>
                <a:gd name="T24" fmla="*/ 177 w 192"/>
                <a:gd name="T25" fmla="*/ 69 h 100"/>
                <a:gd name="T26" fmla="*/ 166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2" name="Freeform 48"/>
            <p:cNvSpPr>
              <a:spLocks/>
            </p:cNvSpPr>
            <p:nvPr/>
          </p:nvSpPr>
          <p:spPr bwMode="auto">
            <a:xfrm>
              <a:off x="1602" y="14877"/>
              <a:ext cx="279" cy="668"/>
            </a:xfrm>
            <a:custGeom>
              <a:avLst/>
              <a:gdLst>
                <a:gd name="T0" fmla="*/ 262 w 288"/>
                <a:gd name="T1" fmla="*/ 23 h 640"/>
                <a:gd name="T2" fmla="*/ 251 w 288"/>
                <a:gd name="T3" fmla="*/ 69 h 640"/>
                <a:gd name="T4" fmla="*/ 218 w 288"/>
                <a:gd name="T5" fmla="*/ 159 h 640"/>
                <a:gd name="T6" fmla="*/ 141 w 288"/>
                <a:gd name="T7" fmla="*/ 375 h 640"/>
                <a:gd name="T8" fmla="*/ 54 w 288"/>
                <a:gd name="T9" fmla="*/ 602 h 640"/>
                <a:gd name="T10" fmla="*/ 21 w 288"/>
                <a:gd name="T11" fmla="*/ 682 h 640"/>
                <a:gd name="T12" fmla="*/ 0 w 288"/>
                <a:gd name="T13" fmla="*/ 727 h 640"/>
                <a:gd name="T14" fmla="*/ 0 w 288"/>
                <a:gd name="T15" fmla="*/ 705 h 640"/>
                <a:gd name="T16" fmla="*/ 0 w 288"/>
                <a:gd name="T17" fmla="*/ 659 h 640"/>
                <a:gd name="T18" fmla="*/ 21 w 288"/>
                <a:gd name="T19" fmla="*/ 467 h 640"/>
                <a:gd name="T20" fmla="*/ 21 w 288"/>
                <a:gd name="T21" fmla="*/ 375 h 640"/>
                <a:gd name="T22" fmla="*/ 12 w 288"/>
                <a:gd name="T23" fmla="*/ 307 h 640"/>
                <a:gd name="T24" fmla="*/ 12 w 288"/>
                <a:gd name="T25" fmla="*/ 284 h 640"/>
                <a:gd name="T26" fmla="*/ 21 w 288"/>
                <a:gd name="T27" fmla="*/ 284 h 640"/>
                <a:gd name="T28" fmla="*/ 66 w 288"/>
                <a:gd name="T29" fmla="*/ 261 h 640"/>
                <a:gd name="T30" fmla="*/ 132 w 288"/>
                <a:gd name="T31" fmla="*/ 193 h 640"/>
                <a:gd name="T32" fmla="*/ 196 w 288"/>
                <a:gd name="T33" fmla="*/ 114 h 640"/>
                <a:gd name="T34" fmla="*/ 240 w 288"/>
                <a:gd name="T35" fmla="*/ 23 h 640"/>
                <a:gd name="T36" fmla="*/ 262 w 288"/>
                <a:gd name="T37" fmla="*/ 0 h 640"/>
                <a:gd name="T38" fmla="*/ 262 w 288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3" name="Freeform 49"/>
            <p:cNvSpPr>
              <a:spLocks/>
            </p:cNvSpPr>
            <p:nvPr/>
          </p:nvSpPr>
          <p:spPr bwMode="auto">
            <a:xfrm>
              <a:off x="1872" y="15200"/>
              <a:ext cx="36" cy="472"/>
            </a:xfrm>
            <a:custGeom>
              <a:avLst/>
              <a:gdLst>
                <a:gd name="T0" fmla="*/ 21 w 36"/>
                <a:gd name="T1" fmla="*/ 493 h 450"/>
                <a:gd name="T2" fmla="*/ 33 w 36"/>
                <a:gd name="T3" fmla="*/ 401 h 450"/>
                <a:gd name="T4" fmla="*/ 33 w 36"/>
                <a:gd name="T5" fmla="*/ 355 h 450"/>
                <a:gd name="T6" fmla="*/ 33 w 36"/>
                <a:gd name="T7" fmla="*/ 310 h 450"/>
                <a:gd name="T8" fmla="*/ 21 w 36"/>
                <a:gd name="T9" fmla="*/ 206 h 450"/>
                <a:gd name="T10" fmla="*/ 33 w 36"/>
                <a:gd name="T11" fmla="*/ 69 h 450"/>
                <a:gd name="T12" fmla="*/ 33 w 36"/>
                <a:gd name="T13" fmla="*/ 23 h 450"/>
                <a:gd name="T14" fmla="*/ 33 w 36"/>
                <a:gd name="T15" fmla="*/ 0 h 450"/>
                <a:gd name="T16" fmla="*/ 21 w 36"/>
                <a:gd name="T17" fmla="*/ 0 h 450"/>
                <a:gd name="T18" fmla="*/ 12 w 36"/>
                <a:gd name="T19" fmla="*/ 23 h 450"/>
                <a:gd name="T20" fmla="*/ 0 w 36"/>
                <a:gd name="T21" fmla="*/ 138 h 450"/>
                <a:gd name="T22" fmla="*/ 0 w 36"/>
                <a:gd name="T23" fmla="*/ 275 h 450"/>
                <a:gd name="T24" fmla="*/ 0 w 36"/>
                <a:gd name="T25" fmla="*/ 401 h 450"/>
                <a:gd name="T26" fmla="*/ 12 w 36"/>
                <a:gd name="T27" fmla="*/ 516 h 450"/>
                <a:gd name="T28" fmla="*/ 21 w 36"/>
                <a:gd name="T29" fmla="*/ 516 h 450"/>
                <a:gd name="T30" fmla="*/ 21 w 36"/>
                <a:gd name="T31" fmla="*/ 49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4" name="Freeform 50"/>
            <p:cNvSpPr>
              <a:spLocks/>
            </p:cNvSpPr>
            <p:nvPr/>
          </p:nvSpPr>
          <p:spPr bwMode="auto">
            <a:xfrm>
              <a:off x="2046" y="14554"/>
              <a:ext cx="257" cy="200"/>
            </a:xfrm>
            <a:custGeom>
              <a:avLst/>
              <a:gdLst>
                <a:gd name="T0" fmla="*/ 0 w 265"/>
                <a:gd name="T1" fmla="*/ 189 h 190"/>
                <a:gd name="T2" fmla="*/ 45 w 265"/>
                <a:gd name="T3" fmla="*/ 100 h 190"/>
                <a:gd name="T4" fmla="*/ 109 w 265"/>
                <a:gd name="T5" fmla="*/ 23 h 190"/>
                <a:gd name="T6" fmla="*/ 176 w 265"/>
                <a:gd name="T7" fmla="*/ 0 h 190"/>
                <a:gd name="T8" fmla="*/ 209 w 265"/>
                <a:gd name="T9" fmla="*/ 0 h 190"/>
                <a:gd name="T10" fmla="*/ 231 w 265"/>
                <a:gd name="T11" fmla="*/ 45 h 190"/>
                <a:gd name="T12" fmla="*/ 241 w 265"/>
                <a:gd name="T13" fmla="*/ 79 h 190"/>
                <a:gd name="T14" fmla="*/ 231 w 265"/>
                <a:gd name="T15" fmla="*/ 122 h 190"/>
                <a:gd name="T16" fmla="*/ 220 w 265"/>
                <a:gd name="T17" fmla="*/ 145 h 190"/>
                <a:gd name="T18" fmla="*/ 209 w 265"/>
                <a:gd name="T19" fmla="*/ 122 h 190"/>
                <a:gd name="T20" fmla="*/ 165 w 265"/>
                <a:gd name="T21" fmla="*/ 79 h 190"/>
                <a:gd name="T22" fmla="*/ 99 w 265"/>
                <a:gd name="T23" fmla="*/ 100 h 190"/>
                <a:gd name="T24" fmla="*/ 45 w 265"/>
                <a:gd name="T25" fmla="*/ 145 h 190"/>
                <a:gd name="T26" fmla="*/ 0 w 265"/>
                <a:gd name="T27" fmla="*/ 212 h 190"/>
                <a:gd name="T28" fmla="*/ 0 w 265"/>
                <a:gd name="T29" fmla="*/ 212 h 190"/>
                <a:gd name="T30" fmla="*/ 0 w 265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5" name="Freeform 51"/>
            <p:cNvSpPr>
              <a:spLocks/>
            </p:cNvSpPr>
            <p:nvPr/>
          </p:nvSpPr>
          <p:spPr bwMode="auto">
            <a:xfrm>
              <a:off x="2267" y="14859"/>
              <a:ext cx="95" cy="468"/>
            </a:xfrm>
            <a:custGeom>
              <a:avLst/>
              <a:gdLst>
                <a:gd name="T0" fmla="*/ 12 w 96"/>
                <a:gd name="T1" fmla="*/ 0 h 450"/>
                <a:gd name="T2" fmla="*/ 33 w 96"/>
                <a:gd name="T3" fmla="*/ 0 h 450"/>
                <a:gd name="T4" fmla="*/ 69 w 96"/>
                <a:gd name="T5" fmla="*/ 69 h 450"/>
                <a:gd name="T6" fmla="*/ 78 w 96"/>
                <a:gd name="T7" fmla="*/ 135 h 450"/>
                <a:gd name="T8" fmla="*/ 90 w 96"/>
                <a:gd name="T9" fmla="*/ 238 h 450"/>
                <a:gd name="T10" fmla="*/ 78 w 96"/>
                <a:gd name="T11" fmla="*/ 351 h 450"/>
                <a:gd name="T12" fmla="*/ 45 w 96"/>
                <a:gd name="T13" fmla="*/ 487 h 450"/>
                <a:gd name="T14" fmla="*/ 33 w 96"/>
                <a:gd name="T15" fmla="*/ 510 h 450"/>
                <a:gd name="T16" fmla="*/ 24 w 96"/>
                <a:gd name="T17" fmla="*/ 510 h 450"/>
                <a:gd name="T18" fmla="*/ 24 w 96"/>
                <a:gd name="T19" fmla="*/ 487 h 450"/>
                <a:gd name="T20" fmla="*/ 33 w 96"/>
                <a:gd name="T21" fmla="*/ 441 h 450"/>
                <a:gd name="T22" fmla="*/ 33 w 96"/>
                <a:gd name="T23" fmla="*/ 351 h 450"/>
                <a:gd name="T24" fmla="*/ 33 w 96"/>
                <a:gd name="T25" fmla="*/ 283 h 450"/>
                <a:gd name="T26" fmla="*/ 24 w 96"/>
                <a:gd name="T27" fmla="*/ 181 h 450"/>
                <a:gd name="T28" fmla="*/ 0 w 96"/>
                <a:gd name="T29" fmla="*/ 91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6" name="Freeform 52"/>
            <p:cNvSpPr>
              <a:spLocks/>
            </p:cNvSpPr>
            <p:nvPr/>
          </p:nvSpPr>
          <p:spPr bwMode="auto">
            <a:xfrm>
              <a:off x="1953" y="1407"/>
              <a:ext cx="8468" cy="835"/>
            </a:xfrm>
            <a:custGeom>
              <a:avLst/>
              <a:gdLst>
                <a:gd name="T0" fmla="*/ 153 w 8730"/>
                <a:gd name="T1" fmla="*/ 158 h 800"/>
                <a:gd name="T2" fmla="*/ 54 w 8730"/>
                <a:gd name="T3" fmla="*/ 351 h 800"/>
                <a:gd name="T4" fmla="*/ 54 w 8730"/>
                <a:gd name="T5" fmla="*/ 622 h 800"/>
                <a:gd name="T6" fmla="*/ 110 w 8730"/>
                <a:gd name="T7" fmla="*/ 770 h 800"/>
                <a:gd name="T8" fmla="*/ 186 w 8730"/>
                <a:gd name="T9" fmla="*/ 793 h 800"/>
                <a:gd name="T10" fmla="*/ 241 w 8730"/>
                <a:gd name="T11" fmla="*/ 691 h 800"/>
                <a:gd name="T12" fmla="*/ 230 w 8730"/>
                <a:gd name="T13" fmla="*/ 442 h 800"/>
                <a:gd name="T14" fmla="*/ 153 w 8730"/>
                <a:gd name="T15" fmla="*/ 397 h 800"/>
                <a:gd name="T16" fmla="*/ 142 w 8730"/>
                <a:gd name="T17" fmla="*/ 487 h 800"/>
                <a:gd name="T18" fmla="*/ 175 w 8730"/>
                <a:gd name="T19" fmla="*/ 579 h 800"/>
                <a:gd name="T20" fmla="*/ 198 w 8730"/>
                <a:gd name="T21" fmla="*/ 510 h 800"/>
                <a:gd name="T22" fmla="*/ 186 w 8730"/>
                <a:gd name="T23" fmla="*/ 645 h 800"/>
                <a:gd name="T24" fmla="*/ 142 w 8730"/>
                <a:gd name="T25" fmla="*/ 668 h 800"/>
                <a:gd name="T26" fmla="*/ 110 w 8730"/>
                <a:gd name="T27" fmla="*/ 579 h 800"/>
                <a:gd name="T28" fmla="*/ 110 w 8730"/>
                <a:gd name="T29" fmla="*/ 397 h 800"/>
                <a:gd name="T30" fmla="*/ 153 w 8730"/>
                <a:gd name="T31" fmla="*/ 284 h 800"/>
                <a:gd name="T32" fmla="*/ 230 w 8730"/>
                <a:gd name="T33" fmla="*/ 305 h 800"/>
                <a:gd name="T34" fmla="*/ 286 w 8730"/>
                <a:gd name="T35" fmla="*/ 464 h 800"/>
                <a:gd name="T36" fmla="*/ 286 w 8730"/>
                <a:gd name="T37" fmla="*/ 702 h 800"/>
                <a:gd name="T38" fmla="*/ 219 w 8730"/>
                <a:gd name="T39" fmla="*/ 884 h 800"/>
                <a:gd name="T40" fmla="*/ 99 w 8730"/>
                <a:gd name="T41" fmla="*/ 884 h 800"/>
                <a:gd name="T42" fmla="*/ 12 w 8730"/>
                <a:gd name="T43" fmla="*/ 622 h 800"/>
                <a:gd name="T44" fmla="*/ 21 w 8730"/>
                <a:gd name="T45" fmla="*/ 284 h 800"/>
                <a:gd name="T46" fmla="*/ 142 w 8730"/>
                <a:gd name="T47" fmla="*/ 46 h 800"/>
                <a:gd name="T48" fmla="*/ 252 w 8730"/>
                <a:gd name="T49" fmla="*/ 0 h 800"/>
                <a:gd name="T50" fmla="*/ 7781 w 8730"/>
                <a:gd name="T51" fmla="*/ 23 h 800"/>
                <a:gd name="T52" fmla="*/ 7913 w 8730"/>
                <a:gd name="T53" fmla="*/ 158 h 800"/>
                <a:gd name="T54" fmla="*/ 7967 w 8730"/>
                <a:gd name="T55" fmla="*/ 464 h 800"/>
                <a:gd name="T56" fmla="*/ 7935 w 8730"/>
                <a:gd name="T57" fmla="*/ 770 h 800"/>
                <a:gd name="T58" fmla="*/ 7803 w 8730"/>
                <a:gd name="T59" fmla="*/ 906 h 800"/>
                <a:gd name="T60" fmla="*/ 7727 w 8730"/>
                <a:gd name="T61" fmla="*/ 816 h 800"/>
                <a:gd name="T62" fmla="*/ 7681 w 8730"/>
                <a:gd name="T63" fmla="*/ 579 h 800"/>
                <a:gd name="T64" fmla="*/ 7715 w 8730"/>
                <a:gd name="T65" fmla="*/ 374 h 800"/>
                <a:gd name="T66" fmla="*/ 7781 w 8730"/>
                <a:gd name="T67" fmla="*/ 284 h 800"/>
                <a:gd name="T68" fmla="*/ 7847 w 8730"/>
                <a:gd name="T69" fmla="*/ 328 h 800"/>
                <a:gd name="T70" fmla="*/ 7869 w 8730"/>
                <a:gd name="T71" fmla="*/ 487 h 800"/>
                <a:gd name="T72" fmla="*/ 7858 w 8730"/>
                <a:gd name="T73" fmla="*/ 645 h 800"/>
                <a:gd name="T74" fmla="*/ 7814 w 8730"/>
                <a:gd name="T75" fmla="*/ 691 h 800"/>
                <a:gd name="T76" fmla="*/ 7770 w 8730"/>
                <a:gd name="T77" fmla="*/ 556 h 800"/>
                <a:gd name="T78" fmla="*/ 7792 w 8730"/>
                <a:gd name="T79" fmla="*/ 533 h 800"/>
                <a:gd name="T80" fmla="*/ 7836 w 8730"/>
                <a:gd name="T81" fmla="*/ 533 h 800"/>
                <a:gd name="T82" fmla="*/ 7836 w 8730"/>
                <a:gd name="T83" fmla="*/ 442 h 800"/>
                <a:gd name="T84" fmla="*/ 7781 w 8730"/>
                <a:gd name="T85" fmla="*/ 374 h 800"/>
                <a:gd name="T86" fmla="*/ 7727 w 8730"/>
                <a:gd name="T87" fmla="*/ 579 h 800"/>
                <a:gd name="T88" fmla="*/ 7759 w 8730"/>
                <a:gd name="T89" fmla="*/ 747 h 800"/>
                <a:gd name="T90" fmla="*/ 7836 w 8730"/>
                <a:gd name="T91" fmla="*/ 793 h 800"/>
                <a:gd name="T92" fmla="*/ 7902 w 8730"/>
                <a:gd name="T93" fmla="*/ 702 h 800"/>
                <a:gd name="T94" fmla="*/ 7935 w 8730"/>
                <a:gd name="T95" fmla="*/ 487 h 800"/>
                <a:gd name="T96" fmla="*/ 7880 w 8730"/>
                <a:gd name="T97" fmla="*/ 215 h 800"/>
                <a:gd name="T98" fmla="*/ 7727 w 8730"/>
                <a:gd name="T99" fmla="*/ 13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" name="Freeform 53"/>
            <p:cNvSpPr>
              <a:spLocks/>
            </p:cNvSpPr>
            <p:nvPr/>
          </p:nvSpPr>
          <p:spPr bwMode="auto">
            <a:xfrm>
              <a:off x="1953" y="14964"/>
              <a:ext cx="8468" cy="835"/>
            </a:xfrm>
            <a:custGeom>
              <a:avLst/>
              <a:gdLst>
                <a:gd name="T0" fmla="*/ 153 w 8730"/>
                <a:gd name="T1" fmla="*/ 776 h 800"/>
                <a:gd name="T2" fmla="*/ 54 w 8730"/>
                <a:gd name="T3" fmla="*/ 582 h 800"/>
                <a:gd name="T4" fmla="*/ 54 w 8730"/>
                <a:gd name="T5" fmla="*/ 308 h 800"/>
                <a:gd name="T6" fmla="*/ 110 w 8730"/>
                <a:gd name="T7" fmla="*/ 137 h 800"/>
                <a:gd name="T8" fmla="*/ 186 w 8730"/>
                <a:gd name="T9" fmla="*/ 115 h 800"/>
                <a:gd name="T10" fmla="*/ 241 w 8730"/>
                <a:gd name="T11" fmla="*/ 239 h 800"/>
                <a:gd name="T12" fmla="*/ 230 w 8730"/>
                <a:gd name="T13" fmla="*/ 467 h 800"/>
                <a:gd name="T14" fmla="*/ 153 w 8730"/>
                <a:gd name="T15" fmla="*/ 536 h 800"/>
                <a:gd name="T16" fmla="*/ 142 w 8730"/>
                <a:gd name="T17" fmla="*/ 422 h 800"/>
                <a:gd name="T18" fmla="*/ 175 w 8730"/>
                <a:gd name="T19" fmla="*/ 354 h 800"/>
                <a:gd name="T20" fmla="*/ 198 w 8730"/>
                <a:gd name="T21" fmla="*/ 422 h 800"/>
                <a:gd name="T22" fmla="*/ 186 w 8730"/>
                <a:gd name="T23" fmla="*/ 262 h 800"/>
                <a:gd name="T24" fmla="*/ 142 w 8730"/>
                <a:gd name="T25" fmla="*/ 239 h 800"/>
                <a:gd name="T26" fmla="*/ 110 w 8730"/>
                <a:gd name="T27" fmla="*/ 331 h 800"/>
                <a:gd name="T28" fmla="*/ 110 w 8730"/>
                <a:gd name="T29" fmla="*/ 536 h 800"/>
                <a:gd name="T30" fmla="*/ 153 w 8730"/>
                <a:gd name="T31" fmla="*/ 651 h 800"/>
                <a:gd name="T32" fmla="*/ 230 w 8730"/>
                <a:gd name="T33" fmla="*/ 628 h 800"/>
                <a:gd name="T34" fmla="*/ 286 w 8730"/>
                <a:gd name="T35" fmla="*/ 467 h 800"/>
                <a:gd name="T36" fmla="*/ 286 w 8730"/>
                <a:gd name="T37" fmla="*/ 217 h 800"/>
                <a:gd name="T38" fmla="*/ 219 w 8730"/>
                <a:gd name="T39" fmla="*/ 23 h 800"/>
                <a:gd name="T40" fmla="*/ 99 w 8730"/>
                <a:gd name="T41" fmla="*/ 46 h 800"/>
                <a:gd name="T42" fmla="*/ 12 w 8730"/>
                <a:gd name="T43" fmla="*/ 285 h 800"/>
                <a:gd name="T44" fmla="*/ 21 w 8730"/>
                <a:gd name="T45" fmla="*/ 628 h 800"/>
                <a:gd name="T46" fmla="*/ 142 w 8730"/>
                <a:gd name="T47" fmla="*/ 867 h 800"/>
                <a:gd name="T48" fmla="*/ 252 w 8730"/>
                <a:gd name="T49" fmla="*/ 913 h 800"/>
                <a:gd name="T50" fmla="*/ 7781 w 8730"/>
                <a:gd name="T51" fmla="*/ 913 h 800"/>
                <a:gd name="T52" fmla="*/ 7913 w 8730"/>
                <a:gd name="T53" fmla="*/ 776 h 800"/>
                <a:gd name="T54" fmla="*/ 7967 w 8730"/>
                <a:gd name="T55" fmla="*/ 467 h 800"/>
                <a:gd name="T56" fmla="*/ 7935 w 8730"/>
                <a:gd name="T57" fmla="*/ 160 h 800"/>
                <a:gd name="T58" fmla="*/ 7803 w 8730"/>
                <a:gd name="T59" fmla="*/ 0 h 800"/>
                <a:gd name="T60" fmla="*/ 7727 w 8730"/>
                <a:gd name="T61" fmla="*/ 115 h 800"/>
                <a:gd name="T62" fmla="*/ 7681 w 8730"/>
                <a:gd name="T63" fmla="*/ 331 h 800"/>
                <a:gd name="T64" fmla="*/ 7715 w 8730"/>
                <a:gd name="T65" fmla="*/ 559 h 800"/>
                <a:gd name="T66" fmla="*/ 7781 w 8730"/>
                <a:gd name="T67" fmla="*/ 651 h 800"/>
                <a:gd name="T68" fmla="*/ 7847 w 8730"/>
                <a:gd name="T69" fmla="*/ 605 h 800"/>
                <a:gd name="T70" fmla="*/ 7869 w 8730"/>
                <a:gd name="T71" fmla="*/ 422 h 800"/>
                <a:gd name="T72" fmla="*/ 7858 w 8730"/>
                <a:gd name="T73" fmla="*/ 285 h 800"/>
                <a:gd name="T74" fmla="*/ 7814 w 8730"/>
                <a:gd name="T75" fmla="*/ 239 h 800"/>
                <a:gd name="T76" fmla="*/ 7770 w 8730"/>
                <a:gd name="T77" fmla="*/ 354 h 800"/>
                <a:gd name="T78" fmla="*/ 7792 w 8730"/>
                <a:gd name="T79" fmla="*/ 377 h 800"/>
                <a:gd name="T80" fmla="*/ 7836 w 8730"/>
                <a:gd name="T81" fmla="*/ 377 h 800"/>
                <a:gd name="T82" fmla="*/ 7836 w 8730"/>
                <a:gd name="T83" fmla="*/ 490 h 800"/>
                <a:gd name="T84" fmla="*/ 7781 w 8730"/>
                <a:gd name="T85" fmla="*/ 536 h 800"/>
                <a:gd name="T86" fmla="*/ 7727 w 8730"/>
                <a:gd name="T87" fmla="*/ 354 h 800"/>
                <a:gd name="T88" fmla="*/ 7759 w 8730"/>
                <a:gd name="T89" fmla="*/ 160 h 800"/>
                <a:gd name="T90" fmla="*/ 7836 w 8730"/>
                <a:gd name="T91" fmla="*/ 115 h 800"/>
                <a:gd name="T92" fmla="*/ 7902 w 8730"/>
                <a:gd name="T93" fmla="*/ 194 h 800"/>
                <a:gd name="T94" fmla="*/ 7935 w 8730"/>
                <a:gd name="T95" fmla="*/ 422 h 800"/>
                <a:gd name="T96" fmla="*/ 7880 w 8730"/>
                <a:gd name="T97" fmla="*/ 684 h 800"/>
                <a:gd name="T98" fmla="*/ 7727 w 8730"/>
                <a:gd name="T99" fmla="*/ 799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8" name="Freeform 54"/>
            <p:cNvSpPr>
              <a:spLocks/>
            </p:cNvSpPr>
            <p:nvPr/>
          </p:nvSpPr>
          <p:spPr bwMode="auto">
            <a:xfrm>
              <a:off x="1545" y="1792"/>
              <a:ext cx="361" cy="12939"/>
            </a:xfrm>
            <a:custGeom>
              <a:avLst/>
              <a:gdLst>
                <a:gd name="T0" fmla="*/ 54 w 372"/>
                <a:gd name="T1" fmla="*/ 13673 h 12398"/>
                <a:gd name="T2" fmla="*/ 132 w 372"/>
                <a:gd name="T3" fmla="*/ 13957 h 12398"/>
                <a:gd name="T4" fmla="*/ 231 w 372"/>
                <a:gd name="T5" fmla="*/ 13957 h 12398"/>
                <a:gd name="T6" fmla="*/ 285 w 372"/>
                <a:gd name="T7" fmla="*/ 13808 h 12398"/>
                <a:gd name="T8" fmla="*/ 296 w 372"/>
                <a:gd name="T9" fmla="*/ 13604 h 12398"/>
                <a:gd name="T10" fmla="*/ 252 w 372"/>
                <a:gd name="T11" fmla="*/ 13457 h 12398"/>
                <a:gd name="T12" fmla="*/ 165 w 372"/>
                <a:gd name="T13" fmla="*/ 13468 h 12398"/>
                <a:gd name="T14" fmla="*/ 143 w 372"/>
                <a:gd name="T15" fmla="*/ 13673 h 12398"/>
                <a:gd name="T16" fmla="*/ 176 w 372"/>
                <a:gd name="T17" fmla="*/ 13719 h 12398"/>
                <a:gd name="T18" fmla="*/ 208 w 372"/>
                <a:gd name="T19" fmla="*/ 13650 h 12398"/>
                <a:gd name="T20" fmla="*/ 186 w 372"/>
                <a:gd name="T21" fmla="*/ 13581 h 12398"/>
                <a:gd name="T22" fmla="*/ 241 w 372"/>
                <a:gd name="T23" fmla="*/ 13604 h 12398"/>
                <a:gd name="T24" fmla="*/ 241 w 372"/>
                <a:gd name="T25" fmla="*/ 13739 h 12398"/>
                <a:gd name="T26" fmla="*/ 208 w 372"/>
                <a:gd name="T27" fmla="*/ 13831 h 12398"/>
                <a:gd name="T28" fmla="*/ 143 w 372"/>
                <a:gd name="T29" fmla="*/ 13808 h 12398"/>
                <a:gd name="T30" fmla="*/ 110 w 372"/>
                <a:gd name="T31" fmla="*/ 13673 h 12398"/>
                <a:gd name="T32" fmla="*/ 110 w 372"/>
                <a:gd name="T33" fmla="*/ 13490 h 12398"/>
                <a:gd name="T34" fmla="*/ 176 w 372"/>
                <a:gd name="T35" fmla="*/ 13343 h 12398"/>
                <a:gd name="T36" fmla="*/ 263 w 372"/>
                <a:gd name="T37" fmla="*/ 13343 h 12398"/>
                <a:gd name="T38" fmla="*/ 329 w 372"/>
                <a:gd name="T39" fmla="*/ 13536 h 12398"/>
                <a:gd name="T40" fmla="*/ 329 w 372"/>
                <a:gd name="T41" fmla="*/ 13854 h 12398"/>
                <a:gd name="T42" fmla="*/ 231 w 372"/>
                <a:gd name="T43" fmla="*/ 14070 h 12398"/>
                <a:gd name="T44" fmla="*/ 110 w 372"/>
                <a:gd name="T45" fmla="*/ 14047 h 12398"/>
                <a:gd name="T46" fmla="*/ 12 w 372"/>
                <a:gd name="T47" fmla="*/ 13719 h 12398"/>
                <a:gd name="T48" fmla="*/ 0 w 372"/>
                <a:gd name="T49" fmla="*/ 13434 h 12398"/>
                <a:gd name="T50" fmla="*/ 12 w 372"/>
                <a:gd name="T51" fmla="*/ 534 h 12398"/>
                <a:gd name="T52" fmla="*/ 54 w 372"/>
                <a:gd name="T53" fmla="*/ 171 h 12398"/>
                <a:gd name="T54" fmla="*/ 176 w 372"/>
                <a:gd name="T55" fmla="*/ 0 h 12398"/>
                <a:gd name="T56" fmla="*/ 285 w 372"/>
                <a:gd name="T57" fmla="*/ 114 h 12398"/>
                <a:gd name="T58" fmla="*/ 340 w 372"/>
                <a:gd name="T59" fmla="*/ 467 h 12398"/>
                <a:gd name="T60" fmla="*/ 307 w 372"/>
                <a:gd name="T61" fmla="*/ 681 h 12398"/>
                <a:gd name="T62" fmla="*/ 208 w 372"/>
                <a:gd name="T63" fmla="*/ 773 h 12398"/>
                <a:gd name="T64" fmla="*/ 143 w 372"/>
                <a:gd name="T65" fmla="*/ 704 h 12398"/>
                <a:gd name="T66" fmla="*/ 110 w 372"/>
                <a:gd name="T67" fmla="*/ 534 h 12398"/>
                <a:gd name="T68" fmla="*/ 120 w 372"/>
                <a:gd name="T69" fmla="*/ 353 h 12398"/>
                <a:gd name="T70" fmla="*/ 176 w 372"/>
                <a:gd name="T71" fmla="*/ 261 h 12398"/>
                <a:gd name="T72" fmla="*/ 241 w 372"/>
                <a:gd name="T73" fmla="*/ 330 h 12398"/>
                <a:gd name="T74" fmla="*/ 252 w 372"/>
                <a:gd name="T75" fmla="*/ 421 h 12398"/>
                <a:gd name="T76" fmla="*/ 208 w 372"/>
                <a:gd name="T77" fmla="*/ 556 h 12398"/>
                <a:gd name="T78" fmla="*/ 198 w 372"/>
                <a:gd name="T79" fmla="*/ 512 h 12398"/>
                <a:gd name="T80" fmla="*/ 208 w 372"/>
                <a:gd name="T81" fmla="*/ 398 h 12398"/>
                <a:gd name="T82" fmla="*/ 153 w 372"/>
                <a:gd name="T83" fmla="*/ 398 h 12398"/>
                <a:gd name="T84" fmla="*/ 143 w 372"/>
                <a:gd name="T85" fmla="*/ 534 h 12398"/>
                <a:gd name="T86" fmla="*/ 208 w 372"/>
                <a:gd name="T87" fmla="*/ 659 h 12398"/>
                <a:gd name="T88" fmla="*/ 274 w 372"/>
                <a:gd name="T89" fmla="*/ 579 h 12398"/>
                <a:gd name="T90" fmla="*/ 296 w 372"/>
                <a:gd name="T91" fmla="*/ 398 h 12398"/>
                <a:gd name="T92" fmla="*/ 263 w 372"/>
                <a:gd name="T93" fmla="*/ 193 h 12398"/>
                <a:gd name="T94" fmla="*/ 176 w 372"/>
                <a:gd name="T95" fmla="*/ 114 h 12398"/>
                <a:gd name="T96" fmla="*/ 78 w 372"/>
                <a:gd name="T97" fmla="*/ 261 h 12398"/>
                <a:gd name="T98" fmla="*/ 45 w 372"/>
                <a:gd name="T99" fmla="*/ 659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9" name="Freeform 55"/>
            <p:cNvSpPr>
              <a:spLocks/>
            </p:cNvSpPr>
            <p:nvPr/>
          </p:nvSpPr>
          <p:spPr bwMode="auto">
            <a:xfrm>
              <a:off x="10291" y="1386"/>
              <a:ext cx="304" cy="712"/>
            </a:xfrm>
            <a:custGeom>
              <a:avLst/>
              <a:gdLst>
                <a:gd name="T0" fmla="*/ 54 w 312"/>
                <a:gd name="T1" fmla="*/ 23 h 680"/>
                <a:gd name="T2" fmla="*/ 21 w 312"/>
                <a:gd name="T3" fmla="*/ 0 h 680"/>
                <a:gd name="T4" fmla="*/ 12 w 312"/>
                <a:gd name="T5" fmla="*/ 23 h 680"/>
                <a:gd name="T6" fmla="*/ 0 w 312"/>
                <a:gd name="T7" fmla="*/ 92 h 680"/>
                <a:gd name="T8" fmla="*/ 12 w 312"/>
                <a:gd name="T9" fmla="*/ 126 h 680"/>
                <a:gd name="T10" fmla="*/ 242 w 312"/>
                <a:gd name="T11" fmla="*/ 758 h 680"/>
                <a:gd name="T12" fmla="*/ 253 w 312"/>
                <a:gd name="T13" fmla="*/ 781 h 680"/>
                <a:gd name="T14" fmla="*/ 275 w 312"/>
                <a:gd name="T15" fmla="*/ 758 h 680"/>
                <a:gd name="T16" fmla="*/ 286 w 312"/>
                <a:gd name="T17" fmla="*/ 712 h 680"/>
                <a:gd name="T18" fmla="*/ 275 w 312"/>
                <a:gd name="T19" fmla="*/ 643 h 680"/>
                <a:gd name="T20" fmla="*/ 54 w 312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0" name="Freeform 56"/>
            <p:cNvSpPr>
              <a:spLocks/>
            </p:cNvSpPr>
            <p:nvPr/>
          </p:nvSpPr>
          <p:spPr bwMode="auto">
            <a:xfrm>
              <a:off x="1789" y="1386"/>
              <a:ext cx="292" cy="712"/>
            </a:xfrm>
            <a:custGeom>
              <a:avLst/>
              <a:gdLst>
                <a:gd name="T0" fmla="*/ 241 w 300"/>
                <a:gd name="T1" fmla="*/ 23 h 680"/>
                <a:gd name="T2" fmla="*/ 252 w 300"/>
                <a:gd name="T3" fmla="*/ 0 h 680"/>
                <a:gd name="T4" fmla="*/ 274 w 300"/>
                <a:gd name="T5" fmla="*/ 23 h 680"/>
                <a:gd name="T6" fmla="*/ 274 w 300"/>
                <a:gd name="T7" fmla="*/ 92 h 680"/>
                <a:gd name="T8" fmla="*/ 274 w 300"/>
                <a:gd name="T9" fmla="*/ 126 h 680"/>
                <a:gd name="T10" fmla="*/ 45 w 300"/>
                <a:gd name="T11" fmla="*/ 758 h 680"/>
                <a:gd name="T12" fmla="*/ 21 w 300"/>
                <a:gd name="T13" fmla="*/ 781 h 680"/>
                <a:gd name="T14" fmla="*/ 12 w 300"/>
                <a:gd name="T15" fmla="*/ 758 h 680"/>
                <a:gd name="T16" fmla="*/ 0 w 300"/>
                <a:gd name="T17" fmla="*/ 712 h 680"/>
                <a:gd name="T18" fmla="*/ 12 w 300"/>
                <a:gd name="T19" fmla="*/ 643 h 680"/>
                <a:gd name="T20" fmla="*/ 241 w 300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1" name="Freeform 57"/>
            <p:cNvSpPr>
              <a:spLocks/>
            </p:cNvSpPr>
            <p:nvPr/>
          </p:nvSpPr>
          <p:spPr bwMode="auto">
            <a:xfrm>
              <a:off x="10291" y="14452"/>
              <a:ext cx="304" cy="690"/>
            </a:xfrm>
            <a:custGeom>
              <a:avLst/>
              <a:gdLst>
                <a:gd name="T0" fmla="*/ 54 w 312"/>
                <a:gd name="T1" fmla="*/ 728 h 660"/>
                <a:gd name="T2" fmla="*/ 21 w 312"/>
                <a:gd name="T3" fmla="*/ 751 h 660"/>
                <a:gd name="T4" fmla="*/ 12 w 312"/>
                <a:gd name="T5" fmla="*/ 728 h 660"/>
                <a:gd name="T6" fmla="*/ 0 w 312"/>
                <a:gd name="T7" fmla="*/ 683 h 660"/>
                <a:gd name="T8" fmla="*/ 12 w 312"/>
                <a:gd name="T9" fmla="*/ 625 h 660"/>
                <a:gd name="T10" fmla="*/ 242 w 312"/>
                <a:gd name="T11" fmla="*/ 23 h 660"/>
                <a:gd name="T12" fmla="*/ 253 w 312"/>
                <a:gd name="T13" fmla="*/ 0 h 660"/>
                <a:gd name="T14" fmla="*/ 275 w 312"/>
                <a:gd name="T15" fmla="*/ 23 h 660"/>
                <a:gd name="T16" fmla="*/ 286 w 312"/>
                <a:gd name="T17" fmla="*/ 69 h 660"/>
                <a:gd name="T18" fmla="*/ 275 w 312"/>
                <a:gd name="T19" fmla="*/ 136 h 660"/>
                <a:gd name="T20" fmla="*/ 54 w 312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2" name="Freeform 58"/>
            <p:cNvSpPr>
              <a:spLocks/>
            </p:cNvSpPr>
            <p:nvPr/>
          </p:nvSpPr>
          <p:spPr bwMode="auto">
            <a:xfrm>
              <a:off x="1789" y="14452"/>
              <a:ext cx="292" cy="690"/>
            </a:xfrm>
            <a:custGeom>
              <a:avLst/>
              <a:gdLst>
                <a:gd name="T0" fmla="*/ 241 w 300"/>
                <a:gd name="T1" fmla="*/ 728 h 660"/>
                <a:gd name="T2" fmla="*/ 252 w 300"/>
                <a:gd name="T3" fmla="*/ 751 h 660"/>
                <a:gd name="T4" fmla="*/ 274 w 300"/>
                <a:gd name="T5" fmla="*/ 728 h 660"/>
                <a:gd name="T6" fmla="*/ 274 w 300"/>
                <a:gd name="T7" fmla="*/ 683 h 660"/>
                <a:gd name="T8" fmla="*/ 274 w 300"/>
                <a:gd name="T9" fmla="*/ 625 h 660"/>
                <a:gd name="T10" fmla="*/ 45 w 300"/>
                <a:gd name="T11" fmla="*/ 23 h 660"/>
                <a:gd name="T12" fmla="*/ 21 w 300"/>
                <a:gd name="T13" fmla="*/ 0 h 660"/>
                <a:gd name="T14" fmla="*/ 12 w 300"/>
                <a:gd name="T15" fmla="*/ 23 h 660"/>
                <a:gd name="T16" fmla="*/ 0 w 300"/>
                <a:gd name="T17" fmla="*/ 69 h 660"/>
                <a:gd name="T18" fmla="*/ 12 w 300"/>
                <a:gd name="T19" fmla="*/ 136 h 660"/>
                <a:gd name="T20" fmla="*/ 241 w 300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3" name="Freeform 59"/>
            <p:cNvSpPr>
              <a:spLocks/>
            </p:cNvSpPr>
            <p:nvPr/>
          </p:nvSpPr>
          <p:spPr bwMode="auto">
            <a:xfrm>
              <a:off x="1295" y="1164"/>
              <a:ext cx="9793" cy="142"/>
            </a:xfrm>
            <a:custGeom>
              <a:avLst/>
              <a:gdLst>
                <a:gd name="T0" fmla="*/ 48 w 9774"/>
                <a:gd name="T1" fmla="*/ 247 h 110"/>
                <a:gd name="T2" fmla="*/ 0 w 9774"/>
                <a:gd name="T3" fmla="*/ 0 h 110"/>
                <a:gd name="T4" fmla="*/ 9828 w 9774"/>
                <a:gd name="T5" fmla="*/ 0 h 110"/>
                <a:gd name="T6" fmla="*/ 9780 w 9774"/>
                <a:gd name="T7" fmla="*/ 247 h 110"/>
                <a:gd name="T8" fmla="*/ 48 w 9774"/>
                <a:gd name="T9" fmla="*/ 2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4" name="Freeform 60"/>
            <p:cNvSpPr>
              <a:spLocks/>
            </p:cNvSpPr>
            <p:nvPr/>
          </p:nvSpPr>
          <p:spPr bwMode="auto">
            <a:xfrm rot="10800000" flipH="1">
              <a:off x="10943" y="1164"/>
              <a:ext cx="145" cy="14962"/>
            </a:xfrm>
            <a:custGeom>
              <a:avLst/>
              <a:gdLst>
                <a:gd name="T0" fmla="*/ 0 w 48"/>
                <a:gd name="T1" fmla="*/ 15412 h 14698"/>
                <a:gd name="T2" fmla="*/ 1296 w 48"/>
                <a:gd name="T3" fmla="*/ 15508 h 14698"/>
                <a:gd name="T4" fmla="*/ 1296 w 48"/>
                <a:gd name="T5" fmla="*/ 0 h 14698"/>
                <a:gd name="T6" fmla="*/ 0 w 48"/>
                <a:gd name="T7" fmla="*/ 116 h 14698"/>
                <a:gd name="T8" fmla="*/ 0 w 48"/>
                <a:gd name="T9" fmla="*/ 1541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5" name="Freeform 61"/>
            <p:cNvSpPr>
              <a:spLocks/>
            </p:cNvSpPr>
            <p:nvPr/>
          </p:nvSpPr>
          <p:spPr bwMode="auto">
            <a:xfrm>
              <a:off x="1295" y="15980"/>
              <a:ext cx="9793" cy="156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442 h 90"/>
                <a:gd name="T4" fmla="*/ 9828 w 9774"/>
                <a:gd name="T5" fmla="*/ 442 h 90"/>
                <a:gd name="T6" fmla="*/ 9780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6" name="Freeform 62"/>
            <p:cNvSpPr>
              <a:spLocks/>
            </p:cNvSpPr>
            <p:nvPr/>
          </p:nvSpPr>
          <p:spPr bwMode="auto">
            <a:xfrm>
              <a:off x="1295" y="1164"/>
              <a:ext cx="145" cy="14954"/>
            </a:xfrm>
            <a:custGeom>
              <a:avLst/>
              <a:gdLst>
                <a:gd name="T0" fmla="*/ 1296 w 48"/>
                <a:gd name="T1" fmla="*/ 15384 h 14698"/>
                <a:gd name="T2" fmla="*/ 0 w 48"/>
                <a:gd name="T3" fmla="*/ 15479 h 14698"/>
                <a:gd name="T4" fmla="*/ 0 w 48"/>
                <a:gd name="T5" fmla="*/ 0 h 14698"/>
                <a:gd name="T6" fmla="*/ 1296 w 48"/>
                <a:gd name="T7" fmla="*/ 116 h 14698"/>
                <a:gd name="T8" fmla="*/ 1296 w 48"/>
                <a:gd name="T9" fmla="*/ 15384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3" name="Picture 65" descr="BUOMVA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2133600"/>
            <a:ext cx="1312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6" descr="BUOMVA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191000"/>
            <a:ext cx="1389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9" descr="BUOMVA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28800"/>
            <a:ext cx="1284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90" name="AutoShape 70"/>
          <p:cNvSpPr>
            <a:spLocks noChangeArrowheads="1"/>
          </p:cNvSpPr>
          <p:nvPr/>
        </p:nvSpPr>
        <p:spPr bwMode="auto">
          <a:xfrm rot="1816405">
            <a:off x="533400" y="17526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91" name="AutoShape 71"/>
          <p:cNvSpPr>
            <a:spLocks noChangeArrowheads="1"/>
          </p:cNvSpPr>
          <p:nvPr/>
        </p:nvSpPr>
        <p:spPr bwMode="auto">
          <a:xfrm>
            <a:off x="6629400" y="5029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92" name="AutoShape 72"/>
          <p:cNvSpPr>
            <a:spLocks noChangeArrowheads="1"/>
          </p:cNvSpPr>
          <p:nvPr/>
        </p:nvSpPr>
        <p:spPr bwMode="auto">
          <a:xfrm rot="1816405">
            <a:off x="7772400" y="1295400"/>
            <a:ext cx="777875" cy="685800"/>
          </a:xfrm>
          <a:prstGeom prst="star4">
            <a:avLst>
              <a:gd name="adj" fmla="val 57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79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83"/>
          <p:cNvSpPr>
            <a:spLocks noChangeArrowheads="1" noChangeShapeType="1" noTextEdit="1"/>
          </p:cNvSpPr>
          <p:nvPr/>
        </p:nvSpPr>
        <p:spPr bwMode="auto">
          <a:xfrm>
            <a:off x="2085975" y="304800"/>
            <a:ext cx="43735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/>
              </a:rPr>
              <a:t>PHÒNG GIÁO DỤC VÀ ĐÀO TẠO QUẬN GÒ VẤP</a:t>
            </a:r>
          </a:p>
        </p:txBody>
      </p:sp>
      <p:pic>
        <p:nvPicPr>
          <p:cNvPr id="158811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019800"/>
            <a:ext cx="32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WordArt 94"/>
          <p:cNvSpPr>
            <a:spLocks noChangeArrowheads="1" noChangeShapeType="1" noTextEdit="1"/>
          </p:cNvSpPr>
          <p:nvPr/>
        </p:nvSpPr>
        <p:spPr bwMode="auto">
          <a:xfrm>
            <a:off x="2406650" y="1143000"/>
            <a:ext cx="51816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TRƯỜNG TIỂU HỌC LÊ HOÀN</a:t>
            </a:r>
            <a:endParaRPr lang="en-US" sz="3600" kern="10" smtClean="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158820" name="AutoShape 100"/>
          <p:cNvSpPr>
            <a:spLocks noChangeArrowheads="1"/>
          </p:cNvSpPr>
          <p:nvPr/>
        </p:nvSpPr>
        <p:spPr bwMode="auto">
          <a:xfrm>
            <a:off x="6553200" y="2286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821" name="AutoShape 101"/>
          <p:cNvSpPr>
            <a:spLocks noChangeArrowheads="1"/>
          </p:cNvSpPr>
          <p:nvPr/>
        </p:nvSpPr>
        <p:spPr bwMode="auto">
          <a:xfrm>
            <a:off x="641350" y="51054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2" name="Text Box 102"/>
          <p:cNvSpPr txBox="1">
            <a:spLocks noChangeArrowheads="1"/>
          </p:cNvSpPr>
          <p:nvPr/>
        </p:nvSpPr>
        <p:spPr bwMode="auto">
          <a:xfrm>
            <a:off x="3770313" y="6096000"/>
            <a:ext cx="96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3" name="Text Box 104"/>
          <p:cNvSpPr txBox="1">
            <a:spLocks noChangeArrowheads="1"/>
          </p:cNvSpPr>
          <p:nvPr/>
        </p:nvSpPr>
        <p:spPr bwMode="auto">
          <a:xfrm>
            <a:off x="1604963" y="4792663"/>
            <a:ext cx="239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7" name="Picture 105" descr="BUOMVA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267200"/>
            <a:ext cx="1363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06"/>
          <p:cNvSpPr txBox="1">
            <a:spLocks noChangeArrowheads="1"/>
          </p:cNvSpPr>
          <p:nvPr/>
        </p:nvSpPr>
        <p:spPr bwMode="auto">
          <a:xfrm>
            <a:off x="3609975" y="5791200"/>
            <a:ext cx="1363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9" name="Picture 30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276600"/>
            <a:ext cx="4652962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108"/>
          <p:cNvSpPr txBox="1">
            <a:spLocks noChangeArrowheads="1"/>
          </p:cNvSpPr>
          <p:nvPr/>
        </p:nvSpPr>
        <p:spPr bwMode="auto">
          <a:xfrm>
            <a:off x="3689350" y="6164263"/>
            <a:ext cx="144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41" name="Picture 109" descr="flowerb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6341" y="2967335"/>
            <a:ext cx="271132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TOÁN </a:t>
            </a:r>
            <a:r>
              <a:rPr lang="en-US" sz="54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5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rabi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07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1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464" fill="hold"/>
                                        <p:tgtEl>
                                          <p:spTgt spid="158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15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15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811"/>
                </p:tgtEl>
              </p:cMediaNode>
            </p:audio>
          </p:childTnLst>
        </p:cTn>
      </p:par>
    </p:tnLst>
    <p:bldLst>
      <p:bldP spid="158790" grpId="0" animBg="1"/>
      <p:bldP spid="158791" grpId="0" animBg="1"/>
      <p:bldP spid="158792" grpId="0" animBg="1"/>
      <p:bldP spid="158820" grpId="0" animBg="1"/>
      <p:bldP spid="1588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ulip background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0639"/>
            <a:ext cx="9334500" cy="70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3" name="Picture 26" descr="hoa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6200" y="-11430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7" descr="hoa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-12192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8" descr="hoa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9200" y="-12192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9" descr="hoa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-12954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31"/>
          <p:cNvSpPr>
            <a:spLocks noChangeArrowheads="1"/>
          </p:cNvSpPr>
          <p:nvPr/>
        </p:nvSpPr>
        <p:spPr bwMode="auto">
          <a:xfrm>
            <a:off x="4724400" y="617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WordArt 9"/>
          <p:cNvSpPr>
            <a:spLocks noChangeArrowheads="1" noChangeShapeType="1" noTextEdit="1"/>
          </p:cNvSpPr>
          <p:nvPr/>
        </p:nvSpPr>
        <p:spPr bwMode="auto">
          <a:xfrm>
            <a:off x="457200" y="1063625"/>
            <a:ext cx="3057525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990600"/>
            <a:ext cx="4648200" cy="304698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4179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"/>
            <a:ext cx="64008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KHÁM PHÁ KIM TỰ THÁP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250"/>
            <a:ext cx="9143999" cy="561975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33400" y="55626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800600" y="55626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424461" y="4018388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758068" y="2743200"/>
            <a:ext cx="3009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9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24000"/>
            <a:ext cx="914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en-US" altLang="en-US" sz="5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15,2 km/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5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5867400"/>
            <a:ext cx="1295400" cy="838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76200" y="0"/>
            <a:ext cx="8915400" cy="2133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tập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Bài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ca </a:t>
            </a:r>
            <a:r>
              <a:rPr lang="en-US" sz="3600" b="1" dirty="0" err="1" smtClean="0">
                <a:latin typeface="+mj-lt"/>
              </a:rPr>
              <a:t>nô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với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vận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tốc</a:t>
            </a:r>
            <a:r>
              <a:rPr lang="en-US" sz="3600" b="1" dirty="0" smtClean="0">
                <a:latin typeface="+mj-lt"/>
              </a:rPr>
              <a:t> 15,2 km/</a:t>
            </a:r>
            <a:r>
              <a:rPr lang="en-US" sz="3600" b="1" dirty="0" err="1" smtClean="0">
                <a:latin typeface="+mj-lt"/>
              </a:rPr>
              <a:t>giờ</a:t>
            </a:r>
            <a:r>
              <a:rPr lang="en-US" sz="3600" b="1" dirty="0" smtClean="0">
                <a:latin typeface="+mj-lt"/>
              </a:rPr>
              <a:t>. </a:t>
            </a:r>
            <a:r>
              <a:rPr lang="en-US" sz="3600" b="1" dirty="0" err="1" smtClean="0">
                <a:latin typeface="+mj-lt"/>
              </a:rPr>
              <a:t>Tính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quãng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đường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được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của</a:t>
            </a:r>
            <a:r>
              <a:rPr lang="en-US" sz="3600" b="1" dirty="0" smtClean="0">
                <a:latin typeface="+mj-lt"/>
              </a:rPr>
              <a:t> ca </a:t>
            </a:r>
            <a:r>
              <a:rPr lang="en-US" sz="3600" b="1" dirty="0" err="1" smtClean="0">
                <a:latin typeface="+mj-lt"/>
              </a:rPr>
              <a:t>nô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trong</a:t>
            </a:r>
            <a:r>
              <a:rPr lang="en-US" sz="3600" b="1" dirty="0" smtClean="0">
                <a:latin typeface="+mj-lt"/>
              </a:rPr>
              <a:t> 3 </a:t>
            </a:r>
            <a:r>
              <a:rPr lang="en-US" sz="3600" b="1" dirty="0" err="1" smtClean="0">
                <a:latin typeface="+mj-lt"/>
              </a:rPr>
              <a:t>giờ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53734"/>
            <a:ext cx="2940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Tóm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tắt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785" y="2817674"/>
            <a:ext cx="336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 : 3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 : 15,2 km/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: ? km</a:t>
            </a:r>
            <a:endParaRPr lang="en-US" sz="36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1" y="3863876"/>
            <a:ext cx="305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778276"/>
            <a:ext cx="6400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nô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600" i="1" dirty="0" smtClean="0"/>
              <a:t>       </a:t>
            </a:r>
            <a:r>
              <a:rPr lang="en-SG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15,2 x  3 = 45,6 (km)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         </a:t>
            </a:r>
            <a:r>
              <a:rPr lang="en-SG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Đáp</a:t>
            </a:r>
            <a:r>
              <a:rPr lang="en-SG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SG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r>
              <a:rPr lang="en-SG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45,6 km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1066800"/>
            <a:ext cx="9144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en-US" altLang="en-US" sz="6000" b="1" u="sng" dirty="0" err="1" smtClean="0">
                <a:solidFill>
                  <a:schemeClr val="tx1"/>
                </a:solidFill>
              </a:rPr>
              <a:t>Bài</a:t>
            </a:r>
            <a:r>
              <a:rPr lang="en-US" altLang="en-US" sz="60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u="sng" dirty="0" err="1" smtClean="0">
                <a:solidFill>
                  <a:schemeClr val="tx1"/>
                </a:solidFill>
              </a:rPr>
              <a:t>tập</a:t>
            </a:r>
            <a:r>
              <a:rPr lang="en-US" altLang="en-US" sz="6000" b="1" u="sng" dirty="0" smtClean="0">
                <a:solidFill>
                  <a:schemeClr val="tx1"/>
                </a:solidFill>
              </a:rPr>
              <a:t> 2 :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Một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người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đi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xe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đạp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trong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15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phút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với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vận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tốc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12,6 km/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giờ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.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Tính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quãng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đường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đi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được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của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người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</a:rPr>
              <a:t>đó</a:t>
            </a:r>
            <a:r>
              <a:rPr lang="en-US" altLang="en-US" sz="6000" b="1" dirty="0" smtClean="0">
                <a:solidFill>
                  <a:schemeClr val="tx1"/>
                </a:solidFill>
              </a:rPr>
              <a:t> ? </a:t>
            </a:r>
            <a:endParaRPr lang="en-US" alt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5867400"/>
            <a:ext cx="1295400" cy="838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76200" y="0"/>
            <a:ext cx="8915400" cy="2133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Bài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Một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xe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đạp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trong</a:t>
            </a:r>
            <a:r>
              <a:rPr lang="en-US" sz="4000" b="1" dirty="0" smtClean="0">
                <a:latin typeface="+mj-lt"/>
              </a:rPr>
              <a:t> 15 </a:t>
            </a:r>
            <a:r>
              <a:rPr lang="en-US" sz="4000" b="1" dirty="0" err="1" smtClean="0">
                <a:latin typeface="+mj-lt"/>
              </a:rPr>
              <a:t>phút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với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vận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tốc</a:t>
            </a:r>
            <a:r>
              <a:rPr lang="en-US" sz="4000" b="1" dirty="0" smtClean="0">
                <a:latin typeface="+mj-lt"/>
              </a:rPr>
              <a:t> 12,6 km/</a:t>
            </a:r>
            <a:r>
              <a:rPr lang="en-US" sz="4000" b="1" dirty="0" err="1" smtClean="0">
                <a:latin typeface="+mj-lt"/>
              </a:rPr>
              <a:t>giờ</a:t>
            </a:r>
            <a:r>
              <a:rPr lang="en-US" sz="4000" b="1" dirty="0" smtClean="0">
                <a:latin typeface="+mj-lt"/>
              </a:rPr>
              <a:t>. </a:t>
            </a:r>
            <a:r>
              <a:rPr lang="en-US" sz="4000" b="1" dirty="0" err="1" smtClean="0">
                <a:latin typeface="+mj-lt"/>
              </a:rPr>
              <a:t>Tính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quãng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đường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được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của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người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đó</a:t>
            </a:r>
            <a:r>
              <a:rPr lang="en-US" sz="4000" b="1" dirty="0" smtClean="0">
                <a:latin typeface="+mj-lt"/>
              </a:rPr>
              <a:t>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347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Tóm</a:t>
            </a:r>
            <a:r>
              <a:rPr lang="en-US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tắt</a:t>
            </a:r>
            <a:endParaRPr lang="en-US" sz="36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985" y="2819400"/>
            <a:ext cx="2979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 : 15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phút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 : 12,6 km/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: ? km</a:t>
            </a:r>
            <a:endParaRPr lang="en-US" sz="32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590800"/>
            <a:ext cx="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2174206"/>
            <a:ext cx="305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36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36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1677" y="3581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người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đó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200" i="1" dirty="0" smtClean="0"/>
              <a:t>   </a:t>
            </a:r>
            <a:r>
              <a:rPr lang="en-SG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12,6 x 0,25 = 3,15 (km)</a:t>
            </a:r>
            <a:endParaRPr lang="en-US" sz="32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</a:t>
            </a:r>
            <a:r>
              <a:rPr lang="en-SG" sz="32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Đáp</a:t>
            </a:r>
            <a:r>
              <a:rPr lang="en-SG" sz="32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SG" sz="32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r>
              <a:rPr lang="en-SG" sz="32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SG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3,15 km</a:t>
            </a:r>
            <a:endParaRPr lang="en-US" sz="32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30342" y="2996625"/>
            <a:ext cx="471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15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phút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0,25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giờ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533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en-US" altLang="en-US" sz="6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3/141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42km/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5867400"/>
            <a:ext cx="1295400" cy="838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16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00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1019888"/>
            <a:ext cx="7911230" cy="646332"/>
            <a:chOff x="609600" y="1858088"/>
            <a:chExt cx="7911230" cy="646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19200" y="2275820"/>
              <a:ext cx="66294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600" y="185808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A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1230" y="1858088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B</a:t>
              </a:r>
              <a:endParaRPr lang="en-US" sz="3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65809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8 </a:t>
            </a:r>
            <a:r>
              <a:rPr lang="en-US" sz="2400" b="1" dirty="0" err="1" smtClean="0">
                <a:solidFill>
                  <a:srgbClr val="CC0066"/>
                </a:solidFill>
              </a:rPr>
              <a:t>giờ</a:t>
            </a:r>
            <a:r>
              <a:rPr lang="en-US" sz="2400" b="1" dirty="0" smtClean="0">
                <a:solidFill>
                  <a:srgbClr val="CC0066"/>
                </a:solidFill>
              </a:rPr>
              <a:t> 20 </a:t>
            </a:r>
            <a:r>
              <a:rPr lang="en-US" sz="2400" b="1" dirty="0" err="1" smtClean="0">
                <a:solidFill>
                  <a:srgbClr val="CC0066"/>
                </a:solidFill>
              </a:rPr>
              <a:t>phút</a:t>
            </a:r>
            <a:endParaRPr lang="en-US" sz="24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158555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11 </a:t>
            </a:r>
            <a:r>
              <a:rPr lang="en-US" sz="2400" b="1" dirty="0" err="1" smtClean="0">
                <a:solidFill>
                  <a:srgbClr val="CC0066"/>
                </a:solidFill>
              </a:rPr>
              <a:t>giờ</a:t>
            </a:r>
            <a:endParaRPr lang="en-US" sz="2400" b="1" dirty="0">
              <a:solidFill>
                <a:srgbClr val="CC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7831" y="533400"/>
            <a:ext cx="6630770" cy="945126"/>
            <a:chOff x="1217831" y="1762780"/>
            <a:chExt cx="6630770" cy="945126"/>
          </a:xfrm>
        </p:grpSpPr>
        <p:sp>
          <p:nvSpPr>
            <p:cNvPr id="15" name="Right Bracket 14"/>
            <p:cNvSpPr/>
            <p:nvPr/>
          </p:nvSpPr>
          <p:spPr>
            <a:xfrm rot="5400000" flipH="1">
              <a:off x="4322263" y="-818432"/>
              <a:ext cx="421906" cy="6630770"/>
            </a:xfrm>
            <a:prstGeom prst="rightBracket">
              <a:avLst>
                <a:gd name="adj" fmla="val 363687"/>
              </a:avLst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762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? km</a:t>
              </a:r>
              <a:endParaRPr lang="en-US" sz="2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32770" y="3089195"/>
            <a:ext cx="7454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Thời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</a:rPr>
              <a:t> ô </a:t>
            </a:r>
            <a:r>
              <a:rPr lang="en-US" sz="2800" b="1" dirty="0" err="1" smtClean="0">
                <a:solidFill>
                  <a:srgbClr val="0070C0"/>
                </a:solidFill>
              </a:rPr>
              <a:t>tô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quãng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</a:rPr>
              <a:t> AB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11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- 8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20 </a:t>
            </a:r>
            <a:r>
              <a:rPr lang="en-US" sz="2800" b="1" dirty="0" err="1" smtClean="0">
                <a:solidFill>
                  <a:srgbClr val="0070C0"/>
                </a:solidFill>
              </a:rPr>
              <a:t>phút</a:t>
            </a:r>
            <a:r>
              <a:rPr lang="en-US" sz="2800" b="1" dirty="0" smtClean="0">
                <a:solidFill>
                  <a:srgbClr val="0070C0"/>
                </a:solidFill>
              </a:rPr>
              <a:t> = 2 </a:t>
            </a:r>
            <a:r>
              <a:rPr lang="en-US" sz="2800" b="1" dirty="0" err="1" smtClean="0">
                <a:solidFill>
                  <a:srgbClr val="0070C0"/>
                </a:solidFill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</a:rPr>
              <a:t> 40 </a:t>
            </a:r>
            <a:r>
              <a:rPr lang="en-US" sz="2800" b="1" dirty="0" err="1" smtClean="0">
                <a:solidFill>
                  <a:srgbClr val="0070C0"/>
                </a:solidFill>
              </a:rPr>
              <a:t>phút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19200" y="3896380"/>
                <a:ext cx="58674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Đổi 2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giờ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 40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phút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</a:rPr>
                  <a:t>giờ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96380"/>
                <a:ext cx="5867400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2077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1184" y="4658380"/>
                <a:ext cx="6753616" cy="1565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Quãng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AB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dài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                   42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= 112 (km)</a:t>
                </a: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84" y="4658380"/>
                <a:ext cx="6753616" cy="1565557"/>
              </a:xfrm>
              <a:prstGeom prst="rect">
                <a:avLst/>
              </a:prstGeom>
              <a:blipFill rotWithShape="1">
                <a:blip r:embed="rId4"/>
                <a:stretch>
                  <a:fillRect l="-1805" t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17515" y="570071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: 112km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65542" y="158555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5700" y="165809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b="1" dirty="0" smtClean="0"/>
              <a:t> = 42km/ </a:t>
            </a:r>
            <a:r>
              <a:rPr lang="en-US" sz="2400" b="1" dirty="0" err="1" smtClean="0"/>
              <a:t>giờ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7" grpId="0"/>
      <p:bldP spid="18" grpId="0"/>
      <p:bldP spid="20" grpId="0"/>
      <p:bldP spid="2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:\GADT-K5\hình ảnh để làm giáo án\KHUNG\hin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657600" y="129540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b="1" i="1" dirty="0" err="1">
                <a:solidFill>
                  <a:srgbClr val="002060"/>
                </a:solidFill>
              </a:rPr>
              <a:t>Hoạt</a:t>
            </a:r>
            <a:r>
              <a:rPr lang="en-US" altLang="en-US" sz="4000" b="1" i="1" dirty="0">
                <a:solidFill>
                  <a:srgbClr val="002060"/>
                </a:solidFill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</a:rPr>
              <a:t>động</a:t>
            </a:r>
            <a:r>
              <a:rPr lang="en-US" altLang="en-US" sz="4000" b="1" i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362200"/>
            <a:ext cx="49530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088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204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từ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còn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thiếu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chỗ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chấm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</a:t>
            </a:r>
            <a:r>
              <a:rPr lang="en-US" sz="4000" b="1" dirty="0" err="1" smtClean="0"/>
              <a:t>Muốn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tính</a:t>
            </a:r>
            <a:r>
              <a:rPr lang="en-US" sz="4000" b="1" dirty="0" smtClean="0"/>
              <a:t>               </a:t>
            </a:r>
            <a:r>
              <a:rPr lang="en-US" sz="4000" b="1" dirty="0" err="1" smtClean="0"/>
              <a:t>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             </a:t>
            </a:r>
            <a:r>
              <a:rPr lang="en-US" sz="4000" b="1" dirty="0" err="1" smtClean="0"/>
              <a:t>chia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gian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8791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Công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thức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70643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tốc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75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quãng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68265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 = s : 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742162"/>
            <a:ext cx="148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806714"/>
            <a:ext cx="180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b="1" dirty="0" smtClean="0">
                <a:solidFill>
                  <a:srgbClr val="FF0000"/>
                </a:solidFill>
              </a:rPr>
              <a:t>(2)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787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429000" y="1516063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1050"/>
            <a:ext cx="2514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8363"/>
            <a:ext cx="251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488" y="2133600"/>
            <a:ext cx="2438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5029200" y="1066800"/>
            <a:ext cx="1638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1: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3522663" y="1905000"/>
            <a:ext cx="4826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276600"/>
            <a:ext cx="14478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. v : t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7300" y="3276600"/>
            <a:ext cx="13335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. v x t   </a:t>
            </a:r>
            <a:endParaRPr 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6600" y="3276600"/>
            <a:ext cx="1371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. t : v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9288" y="8667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FF0000"/>
                </a:solidFill>
                <a:cs typeface="+mn-cs"/>
              </a:rPr>
              <a:t>0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52463" y="8731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800000"/>
                </a:solidFill>
                <a:cs typeface="+mn-cs"/>
              </a:rPr>
              <a:t>1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7225" y="85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2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49288" y="85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3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49288" y="85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39763" y="84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5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658813" y="86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31825" y="8540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7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39763" y="85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8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660400" y="8651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647700" y="8715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10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27000" y="1792288"/>
            <a:ext cx="2208213" cy="1241425"/>
            <a:chOff x="912" y="2592"/>
            <a:chExt cx="3072" cy="960"/>
          </a:xfrm>
        </p:grpSpPr>
        <p:sp>
          <p:nvSpPr>
            <p:cNvPr id="28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514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4" grpId="0" animBg="1"/>
      <p:bldP spid="14" grpId="1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029200" y="533400"/>
            <a:ext cx="1638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2: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352800" y="1219200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mật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bay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vận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tốc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8 km/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bay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mật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15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429000"/>
            <a:ext cx="1371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a. 2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7300" y="3429000"/>
            <a:ext cx="14097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b. 1 km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6600" y="3454400"/>
            <a:ext cx="15240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c.  3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47638" y="1668463"/>
            <a:ext cx="2208212" cy="1239837"/>
            <a:chOff x="912" y="2592"/>
            <a:chExt cx="3072" cy="960"/>
          </a:xfrm>
        </p:grpSpPr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6167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" name="AutoShape 23"/>
          <p:cNvSpPr>
            <a:spLocks noChangeArrowheads="1"/>
          </p:cNvSpPr>
          <p:nvPr/>
        </p:nvSpPr>
        <p:spPr bwMode="auto">
          <a:xfrm>
            <a:off x="676275" y="733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7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8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19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9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29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30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4" grpId="0" animBg="1"/>
      <p:bldP spid="14" grpId="1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4970463" y="542925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Câu hỏi 3: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19400" y="3429000"/>
            <a:ext cx="19050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.  220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3429000"/>
            <a:ext cx="17526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b</a:t>
            </a:r>
            <a:r>
              <a:rPr lang="en-US" sz="2800" b="1" dirty="0" smtClean="0">
                <a:solidFill>
                  <a:prstClr val="black"/>
                </a:solidFill>
              </a:rPr>
              <a:t>. 200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81800" y="3454400"/>
            <a:ext cx="1981200" cy="762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. 218,5 km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2855913" y="1066800"/>
            <a:ext cx="59070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ô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tô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7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30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B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12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15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tốc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46 km/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giờ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quãng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AB.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3513" y="1858963"/>
            <a:ext cx="2208212" cy="1239837"/>
            <a:chOff x="912" y="2592"/>
            <a:chExt cx="3072" cy="960"/>
          </a:xfrm>
        </p:grpSpPr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719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76275" y="733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0033CC"/>
                </a:solidFill>
              </a:rPr>
              <a:t>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0033CC"/>
                </a:solidFill>
                <a:cs typeface="+mn-cs"/>
              </a:rPr>
              <a:t>9</a:t>
            </a: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18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19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21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22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3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23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4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24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25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26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27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8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28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9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cs typeface="+mn-cs"/>
              </a:rPr>
              <a:t>29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685800" y="762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</a:rPr>
              <a:t>30</a:t>
            </a:r>
            <a:endParaRPr lang="en-US" sz="4400" b="1" kern="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06363"/>
            <a:ext cx="3209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821280"/>
            <a:ext cx="1530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815" y="1752743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Quãng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181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́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2017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016" y="152400"/>
            <a:ext cx="49359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16" y="1090549"/>
            <a:ext cx="91554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quãng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17" y="2889336"/>
            <a:ext cx="8837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Nắm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vững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thức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quy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tắc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tính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quãng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đường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888" y="4711874"/>
            <a:ext cx="8837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2942703" y="1143000"/>
            <a:ext cx="34290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1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7467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quãng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4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3124200"/>
            <a:ext cx="1828426" cy="8477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23999" y="3971923"/>
            <a:ext cx="5791201" cy="146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2470397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156" y="4475946"/>
            <a:ext cx="1308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42,5 km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438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4439454"/>
            <a:ext cx="1308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km?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2438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448422"/>
            <a:ext cx="16132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km?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438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4407044"/>
            <a:ext cx="16132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…km?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2057401" y="3561545"/>
            <a:ext cx="381000" cy="14478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3505201" y="3579791"/>
            <a:ext cx="381000" cy="14478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4953005" y="3579791"/>
            <a:ext cx="381000" cy="14478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400807" y="3583625"/>
            <a:ext cx="381000" cy="14478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3999" y="3915579"/>
            <a:ext cx="0" cy="123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71800" y="3910414"/>
            <a:ext cx="0" cy="123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2" y="3910413"/>
            <a:ext cx="0" cy="123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7408" y="3925102"/>
            <a:ext cx="0" cy="123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5208" y="3915578"/>
            <a:ext cx="0" cy="123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74112" y="40710"/>
            <a:ext cx="929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>
              <a:buFont typeface="Wingdings" pitchFamily="2" charset="2"/>
              <a:buNone/>
            </a:pPr>
            <a:r>
              <a:rPr lang="en-US" alt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km/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5" name="Left Brace 1024"/>
          <p:cNvSpPr/>
          <p:nvPr/>
        </p:nvSpPr>
        <p:spPr>
          <a:xfrm rot="16200000">
            <a:off x="3428200" y="2208990"/>
            <a:ext cx="1982807" cy="5791211"/>
          </a:xfrm>
          <a:prstGeom prst="leftBrace">
            <a:avLst>
              <a:gd name="adj1" fmla="val 8333"/>
              <a:gd name="adj2" fmla="val 505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/>
          <p:cNvSpPr txBox="1"/>
          <p:nvPr/>
        </p:nvSpPr>
        <p:spPr>
          <a:xfrm>
            <a:off x="3733800" y="61722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…km?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710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6198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0.00417 L 0.32864 0.0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4 0.00486 L 0.48698 0.00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98 0.00486 L 0.64531 0.004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1" grpId="0" animBg="1"/>
      <p:bldP spid="22" grpId="0" animBg="1"/>
      <p:bldP spid="23" grpId="0" animBg="1"/>
      <p:bldP spid="24" grpId="0" animBg="1"/>
      <p:bldP spid="1025" grpId="0" animBg="1"/>
      <p:bldP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096" y="0"/>
            <a:ext cx="8977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1/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096" y="4100155"/>
            <a:ext cx="305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0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601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ô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tô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600" i="1" dirty="0" smtClean="0"/>
              <a:t>      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42,5  x  4 = 170 (km)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600" b="1" dirty="0" smtClean="0"/>
              <a:t>                        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S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SG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170 km</a:t>
            </a:r>
            <a:endParaRPr lang="en-US" sz="36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19259" y="3086210"/>
            <a:ext cx="6519520" cy="1373832"/>
            <a:chOff x="4157200" y="2900065"/>
            <a:chExt cx="4267200" cy="1118175"/>
          </a:xfrm>
        </p:grpSpPr>
        <p:sp>
          <p:nvSpPr>
            <p:cNvPr id="26" name="Right Bracket 25"/>
            <p:cNvSpPr/>
            <p:nvPr/>
          </p:nvSpPr>
          <p:spPr>
            <a:xfrm rot="5400000">
              <a:off x="6024100" y="1033165"/>
              <a:ext cx="533400" cy="4267200"/>
            </a:xfrm>
            <a:prstGeom prst="rightBracket">
              <a:avLst>
                <a:gd name="adj" fmla="val 392857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9800" y="343346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? km</a:t>
              </a:r>
              <a:endParaRPr lang="en-US" sz="3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6942" y="2243199"/>
            <a:ext cx="1856900" cy="827273"/>
            <a:chOff x="1824694" y="2057400"/>
            <a:chExt cx="1856900" cy="827273"/>
          </a:xfrm>
        </p:grpSpPr>
        <p:sp>
          <p:nvSpPr>
            <p:cNvPr id="8" name="Right Bracket 7"/>
            <p:cNvSpPr/>
            <p:nvPr/>
          </p:nvSpPr>
          <p:spPr>
            <a:xfrm rot="16200000">
              <a:off x="2418551" y="1920744"/>
              <a:ext cx="370072" cy="1557786"/>
            </a:xfrm>
            <a:prstGeom prst="rightBracket">
              <a:avLst>
                <a:gd name="adj" fmla="val 15393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81394" y="20574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42,5km</a:t>
              </a:r>
              <a:endParaRPr lang="en-US" sz="2800" b="1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471425" y="2966435"/>
            <a:ext cx="6489526" cy="183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146" y="2844780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0225" y="2790562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20772" y="2766419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82863" y="3877849"/>
            <a:ext cx="33528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57200" y="152400"/>
            <a:ext cx="8534400" cy="228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008" y="2809416"/>
            <a:ext cx="310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94958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 x 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972" y="152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12km/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45" y="2819400"/>
            <a:ext cx="3003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12 km/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S: ……km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126" y="244205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460" y="2950664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x 2,5 = 30 (km)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30km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9460" y="2965278"/>
            <a:ext cx="0" cy="27216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10" descr="IMG_1949"/>
          <p:cNvPicPr>
            <a:picLocks noChangeAspect="1" noChangeArrowheads="1"/>
          </p:cNvPicPr>
          <p:nvPr/>
        </p:nvPicPr>
        <p:blipFill>
          <a:blip r:embed="rId3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28999" r="27037" b="22188"/>
          <a:stretch>
            <a:fillRect/>
          </a:stretch>
        </p:blipFill>
        <p:spPr bwMode="auto">
          <a:xfrm>
            <a:off x="1004587" y="5486400"/>
            <a:ext cx="1451140" cy="9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845</Words>
  <Application>Microsoft Office PowerPoint</Application>
  <PresentationFormat>On-screen Show (4:3)</PresentationFormat>
  <Paragraphs>194</Paragraphs>
  <Slides>24</Slides>
  <Notes>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ĐẾN DỰ TIẾT HỌC CỦA LỚP 5A3</dc:title>
  <dc:creator>PC</dc:creator>
  <cp:lastModifiedBy>PHUONG THAO</cp:lastModifiedBy>
  <cp:revision>47</cp:revision>
  <dcterms:created xsi:type="dcterms:W3CDTF">2015-03-16T06:25:05Z</dcterms:created>
  <dcterms:modified xsi:type="dcterms:W3CDTF">2017-03-05T18:25:22Z</dcterms:modified>
</cp:coreProperties>
</file>